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Lst>
  <p:notesMasterIdLst>
    <p:notesMasterId r:id="rId12"/>
  </p:notesMasterIdLst>
  <p:sldIdLst>
    <p:sldId id="256" r:id="rId2"/>
    <p:sldId id="258" r:id="rId3"/>
    <p:sldId id="257" r:id="rId4"/>
    <p:sldId id="259" r:id="rId5"/>
    <p:sldId id="260" r:id="rId6"/>
    <p:sldId id="261" r:id="rId7"/>
    <p:sldId id="262" r:id="rId8"/>
    <p:sldId id="264" r:id="rId9"/>
    <p:sldId id="265" r:id="rId10"/>
    <p:sldId id="26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88" autoAdjust="0"/>
    <p:restoredTop sz="94660"/>
  </p:normalViewPr>
  <p:slideViewPr>
    <p:cSldViewPr snapToGrid="0">
      <p:cViewPr varScale="1">
        <p:scale>
          <a:sx n="64" d="100"/>
          <a:sy n="64" d="100"/>
        </p:scale>
        <p:origin x="10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sella" userId="491d2fdf55ed4c4b" providerId="LiveId" clId="{E8AB9882-3167-48B6-8BF1-A0934DEF6960}"/>
    <pc:docChg chg="undo redo custSel addSld delSld modSld">
      <pc:chgData name="Rossella" userId="491d2fdf55ed4c4b" providerId="LiveId" clId="{E8AB9882-3167-48B6-8BF1-A0934DEF6960}" dt="2023-05-11T15:14:06.182" v="4596" actId="2696"/>
      <pc:docMkLst>
        <pc:docMk/>
      </pc:docMkLst>
      <pc:sldChg chg="addSp delSp modSp mod modClrScheme chgLayout">
        <pc:chgData name="Rossella" userId="491d2fdf55ed4c4b" providerId="LiveId" clId="{E8AB9882-3167-48B6-8BF1-A0934DEF6960}" dt="2023-05-10T08:33:06.126" v="3143" actId="1076"/>
        <pc:sldMkLst>
          <pc:docMk/>
          <pc:sldMk cId="1897633497" sldId="256"/>
        </pc:sldMkLst>
        <pc:spChg chg="del mod ord">
          <ac:chgData name="Rossella" userId="491d2fdf55ed4c4b" providerId="LiveId" clId="{E8AB9882-3167-48B6-8BF1-A0934DEF6960}" dt="2023-05-09T07:44:14.732" v="0" actId="700"/>
          <ac:spMkLst>
            <pc:docMk/>
            <pc:sldMk cId="1897633497" sldId="256"/>
            <ac:spMk id="2" creationId="{24EA0075-B271-B618-F74C-DCD197254DA0}"/>
          </ac:spMkLst>
        </pc:spChg>
        <pc:spChg chg="del mod ord">
          <ac:chgData name="Rossella" userId="491d2fdf55ed4c4b" providerId="LiveId" clId="{E8AB9882-3167-48B6-8BF1-A0934DEF6960}" dt="2023-05-09T07:44:14.732" v="0" actId="700"/>
          <ac:spMkLst>
            <pc:docMk/>
            <pc:sldMk cId="1897633497" sldId="256"/>
            <ac:spMk id="3" creationId="{97E73B2E-8066-C645-AA46-3DAC424D0FC0}"/>
          </ac:spMkLst>
        </pc:spChg>
        <pc:spChg chg="add del mod ord">
          <ac:chgData name="Rossella" userId="491d2fdf55ed4c4b" providerId="LiveId" clId="{E8AB9882-3167-48B6-8BF1-A0934DEF6960}" dt="2023-05-09T08:14:19.049" v="2" actId="700"/>
          <ac:spMkLst>
            <pc:docMk/>
            <pc:sldMk cId="1897633497" sldId="256"/>
            <ac:spMk id="4" creationId="{4EA463EA-951E-9B06-07CA-F64D0B7E95C8}"/>
          </ac:spMkLst>
        </pc:spChg>
        <pc:spChg chg="add del mod ord">
          <ac:chgData name="Rossella" userId="491d2fdf55ed4c4b" providerId="LiveId" clId="{E8AB9882-3167-48B6-8BF1-A0934DEF6960}" dt="2023-05-09T08:14:19.049" v="2" actId="700"/>
          <ac:spMkLst>
            <pc:docMk/>
            <pc:sldMk cId="1897633497" sldId="256"/>
            <ac:spMk id="5" creationId="{FB3DEC16-0BB2-8FAE-5003-A2F6EF376231}"/>
          </ac:spMkLst>
        </pc:spChg>
        <pc:spChg chg="add mod ord">
          <ac:chgData name="Rossella" userId="491d2fdf55ed4c4b" providerId="LiveId" clId="{E8AB9882-3167-48B6-8BF1-A0934DEF6960}" dt="2023-05-09T08:17:34.270" v="55" actId="14100"/>
          <ac:spMkLst>
            <pc:docMk/>
            <pc:sldMk cId="1897633497" sldId="256"/>
            <ac:spMk id="6" creationId="{F6A392D8-45CE-D3DD-1A98-97D60B733396}"/>
          </ac:spMkLst>
        </pc:spChg>
        <pc:spChg chg="add del mod ord">
          <ac:chgData name="Rossella" userId="491d2fdf55ed4c4b" providerId="LiveId" clId="{E8AB9882-3167-48B6-8BF1-A0934DEF6960}" dt="2023-05-09T08:15:01.328" v="3" actId="931"/>
          <ac:spMkLst>
            <pc:docMk/>
            <pc:sldMk cId="1897633497" sldId="256"/>
            <ac:spMk id="7" creationId="{53DF64DA-5400-7499-2C1B-7FC46AD1AF46}"/>
          </ac:spMkLst>
        </pc:spChg>
        <pc:spChg chg="add del mod ord">
          <ac:chgData name="Rossella" userId="491d2fdf55ed4c4b" providerId="LiveId" clId="{E8AB9882-3167-48B6-8BF1-A0934DEF6960}" dt="2023-05-09T08:15:18.487" v="4" actId="931"/>
          <ac:spMkLst>
            <pc:docMk/>
            <pc:sldMk cId="1897633497" sldId="256"/>
            <ac:spMk id="8" creationId="{EAB32FDB-4853-ED18-690B-090DE40AE215}"/>
          </ac:spMkLst>
        </pc:spChg>
        <pc:picChg chg="add mod">
          <ac:chgData name="Rossella" userId="491d2fdf55ed4c4b" providerId="LiveId" clId="{E8AB9882-3167-48B6-8BF1-A0934DEF6960}" dt="2023-05-09T08:17:45.633" v="59" actId="1076"/>
          <ac:picMkLst>
            <pc:docMk/>
            <pc:sldMk cId="1897633497" sldId="256"/>
            <ac:picMk id="10" creationId="{B9E4EDE4-1896-1563-A4D1-8D862532F84A}"/>
          </ac:picMkLst>
        </pc:picChg>
        <pc:picChg chg="add mod">
          <ac:chgData name="Rossella" userId="491d2fdf55ed4c4b" providerId="LiveId" clId="{E8AB9882-3167-48B6-8BF1-A0934DEF6960}" dt="2023-05-10T08:33:06.126" v="3143" actId="1076"/>
          <ac:picMkLst>
            <pc:docMk/>
            <pc:sldMk cId="1897633497" sldId="256"/>
            <ac:picMk id="12" creationId="{D45C0F7F-8FE9-DDBA-7EAA-46534281B1BF}"/>
          </ac:picMkLst>
        </pc:picChg>
        <pc:picChg chg="add mod">
          <ac:chgData name="Rossella" userId="491d2fdf55ed4c4b" providerId="LiveId" clId="{E8AB9882-3167-48B6-8BF1-A0934DEF6960}" dt="2023-05-09T08:28:37.966" v="82" actId="14100"/>
          <ac:picMkLst>
            <pc:docMk/>
            <pc:sldMk cId="1897633497" sldId="256"/>
            <ac:picMk id="14" creationId="{EB77753A-8777-9E86-6B8D-DDCD74D6C91C}"/>
          </ac:picMkLst>
        </pc:picChg>
      </pc:sldChg>
      <pc:sldChg chg="addSp delSp modSp new mod">
        <pc:chgData name="Rossella" userId="491d2fdf55ed4c4b" providerId="LiveId" clId="{E8AB9882-3167-48B6-8BF1-A0934DEF6960}" dt="2023-05-11T14:45:36.195" v="3217" actId="14100"/>
        <pc:sldMkLst>
          <pc:docMk/>
          <pc:sldMk cId="1954064500" sldId="257"/>
        </pc:sldMkLst>
        <pc:spChg chg="mod">
          <ac:chgData name="Rossella" userId="491d2fdf55ed4c4b" providerId="LiveId" clId="{E8AB9882-3167-48B6-8BF1-A0934DEF6960}" dt="2023-05-11T14:45:36.195" v="3217" actId="14100"/>
          <ac:spMkLst>
            <pc:docMk/>
            <pc:sldMk cId="1954064500" sldId="257"/>
            <ac:spMk id="2" creationId="{49753C53-AB8D-F343-F610-4C9BD9102C8A}"/>
          </ac:spMkLst>
        </pc:spChg>
        <pc:spChg chg="del mod">
          <ac:chgData name="Rossella" userId="491d2fdf55ed4c4b" providerId="LiveId" clId="{E8AB9882-3167-48B6-8BF1-A0934DEF6960}" dt="2023-05-09T08:23:39.758" v="61" actId="931"/>
          <ac:spMkLst>
            <pc:docMk/>
            <pc:sldMk cId="1954064500" sldId="257"/>
            <ac:spMk id="3" creationId="{6917EE72-2044-87D8-640A-C6BAFDC89024}"/>
          </ac:spMkLst>
        </pc:spChg>
        <pc:spChg chg="add del mod">
          <ac:chgData name="Rossella" userId="491d2fdf55ed4c4b" providerId="LiveId" clId="{E8AB9882-3167-48B6-8BF1-A0934DEF6960}" dt="2023-05-09T08:52:58.077" v="758" actId="21"/>
          <ac:spMkLst>
            <pc:docMk/>
            <pc:sldMk cId="1954064500" sldId="257"/>
            <ac:spMk id="4" creationId="{16694DB4-EA9C-2645-533F-E2D56695F085}"/>
          </ac:spMkLst>
        </pc:spChg>
        <pc:spChg chg="add mod">
          <ac:chgData name="Rossella" userId="491d2fdf55ed4c4b" providerId="LiveId" clId="{E8AB9882-3167-48B6-8BF1-A0934DEF6960}" dt="2023-05-09T08:53:21.169" v="761" actId="123"/>
          <ac:spMkLst>
            <pc:docMk/>
            <pc:sldMk cId="1954064500" sldId="257"/>
            <ac:spMk id="8" creationId="{28BDC68E-22B2-6DDE-658D-3F21D5F8BE81}"/>
          </ac:spMkLst>
        </pc:spChg>
        <pc:spChg chg="add mod">
          <ac:chgData name="Rossella" userId="491d2fdf55ed4c4b" providerId="LiveId" clId="{E8AB9882-3167-48B6-8BF1-A0934DEF6960}" dt="2023-05-11T14:45:28.698" v="3216" actId="20577"/>
          <ac:spMkLst>
            <pc:docMk/>
            <pc:sldMk cId="1954064500" sldId="257"/>
            <ac:spMk id="10" creationId="{9FB4196A-6BBB-3669-3367-2ED6A7E4E611}"/>
          </ac:spMkLst>
        </pc:spChg>
        <pc:picChg chg="add del mod">
          <ac:chgData name="Rossella" userId="491d2fdf55ed4c4b" providerId="LiveId" clId="{E8AB9882-3167-48B6-8BF1-A0934DEF6960}" dt="2023-05-09T08:52:08.653" v="752" actId="21"/>
          <ac:picMkLst>
            <pc:docMk/>
            <pc:sldMk cId="1954064500" sldId="257"/>
            <ac:picMk id="5" creationId="{DA9EFF5C-BBEF-ADDF-345F-01FBF61B9513}"/>
          </ac:picMkLst>
        </pc:picChg>
        <pc:picChg chg="add del mod ord">
          <ac:chgData name="Rossella" userId="491d2fdf55ed4c4b" providerId="LiveId" clId="{E8AB9882-3167-48B6-8BF1-A0934DEF6960}" dt="2023-05-09T08:49:13.799" v="746" actId="21"/>
          <ac:picMkLst>
            <pc:docMk/>
            <pc:sldMk cId="1954064500" sldId="257"/>
            <ac:picMk id="7" creationId="{A66BEE3B-FAAB-2FA8-7EAB-2822ED512D14}"/>
          </ac:picMkLst>
        </pc:picChg>
        <pc:picChg chg="add mod">
          <ac:chgData name="Rossella" userId="491d2fdf55ed4c4b" providerId="LiveId" clId="{E8AB9882-3167-48B6-8BF1-A0934DEF6960}" dt="2023-05-09T08:55:56.411" v="764" actId="14100"/>
          <ac:picMkLst>
            <pc:docMk/>
            <pc:sldMk cId="1954064500" sldId="257"/>
            <ac:picMk id="9" creationId="{86773AC9-0686-0E47-3922-94F4D61BE39B}"/>
          </ac:picMkLst>
        </pc:picChg>
      </pc:sldChg>
      <pc:sldChg chg="addSp delSp modSp new mod">
        <pc:chgData name="Rossella" userId="491d2fdf55ed4c4b" providerId="LiveId" clId="{E8AB9882-3167-48B6-8BF1-A0934DEF6960}" dt="2023-05-10T07:57:54.872" v="1514" actId="21"/>
        <pc:sldMkLst>
          <pc:docMk/>
          <pc:sldMk cId="2568004337" sldId="258"/>
        </pc:sldMkLst>
        <pc:spChg chg="mod">
          <ac:chgData name="Rossella" userId="491d2fdf55ed4c4b" providerId="LiveId" clId="{E8AB9882-3167-48B6-8BF1-A0934DEF6960}" dt="2023-05-09T09:01:04.087" v="776" actId="14100"/>
          <ac:spMkLst>
            <pc:docMk/>
            <pc:sldMk cId="2568004337" sldId="258"/>
            <ac:spMk id="2" creationId="{E709E798-479D-C46A-DE77-03D949D9F5CF}"/>
          </ac:spMkLst>
        </pc:spChg>
        <pc:spChg chg="del">
          <ac:chgData name="Rossella" userId="491d2fdf55ed4c4b" providerId="LiveId" clId="{E8AB9882-3167-48B6-8BF1-A0934DEF6960}" dt="2023-05-09T08:59:28.447" v="766"/>
          <ac:spMkLst>
            <pc:docMk/>
            <pc:sldMk cId="2568004337" sldId="258"/>
            <ac:spMk id="3" creationId="{5F6FC9D0-7B89-4491-B0A7-8746CDF4DC7E}"/>
          </ac:spMkLst>
        </pc:spChg>
        <pc:spChg chg="del">
          <ac:chgData name="Rossella" userId="491d2fdf55ed4c4b" providerId="LiveId" clId="{E8AB9882-3167-48B6-8BF1-A0934DEF6960}" dt="2023-05-09T08:59:19.004" v="765" actId="21"/>
          <ac:spMkLst>
            <pc:docMk/>
            <pc:sldMk cId="2568004337" sldId="258"/>
            <ac:spMk id="4" creationId="{6829A71A-CF99-733A-0ED7-523304C17486}"/>
          </ac:spMkLst>
        </pc:spChg>
        <pc:spChg chg="add mod">
          <ac:chgData name="Rossella" userId="491d2fdf55ed4c4b" providerId="LiveId" clId="{E8AB9882-3167-48B6-8BF1-A0934DEF6960}" dt="2023-05-09T09:07:05.036" v="903" actId="14100"/>
          <ac:spMkLst>
            <pc:docMk/>
            <pc:sldMk cId="2568004337" sldId="258"/>
            <ac:spMk id="7" creationId="{8E311787-9764-A3D1-59EE-19393D15084B}"/>
          </ac:spMkLst>
        </pc:spChg>
        <pc:spChg chg="add mod">
          <ac:chgData name="Rossella" userId="491d2fdf55ed4c4b" providerId="LiveId" clId="{E8AB9882-3167-48B6-8BF1-A0934DEF6960}" dt="2023-05-09T09:18:26.484" v="1155" actId="20577"/>
          <ac:spMkLst>
            <pc:docMk/>
            <pc:sldMk cId="2568004337" sldId="258"/>
            <ac:spMk id="8" creationId="{DEBED6F3-6E73-3438-F31C-075E068E657C}"/>
          </ac:spMkLst>
        </pc:spChg>
        <pc:picChg chg="add del mod">
          <ac:chgData name="Rossella" userId="491d2fdf55ed4c4b" providerId="LiveId" clId="{E8AB9882-3167-48B6-8BF1-A0934DEF6960}" dt="2023-05-10T07:57:53.436" v="1512"/>
          <ac:picMkLst>
            <pc:docMk/>
            <pc:sldMk cId="2568004337" sldId="258"/>
            <ac:picMk id="3" creationId="{1A1FC7B9-73BF-BD94-EC3B-CE53D42F5709}"/>
          </ac:picMkLst>
        </pc:picChg>
        <pc:picChg chg="add mod">
          <ac:chgData name="Rossella" userId="491d2fdf55ed4c4b" providerId="LiveId" clId="{E8AB9882-3167-48B6-8BF1-A0934DEF6960}" dt="2023-05-09T09:07:13.940" v="905" actId="1076"/>
          <ac:picMkLst>
            <pc:docMk/>
            <pc:sldMk cId="2568004337" sldId="258"/>
            <ac:picMk id="5" creationId="{D7FF3BD1-2C68-EA5E-EF99-31857A8F17C1}"/>
          </ac:picMkLst>
        </pc:picChg>
        <pc:picChg chg="add del mod">
          <ac:chgData name="Rossella" userId="491d2fdf55ed4c4b" providerId="LiveId" clId="{E8AB9882-3167-48B6-8BF1-A0934DEF6960}" dt="2023-05-10T07:57:54.872" v="1514" actId="21"/>
          <ac:picMkLst>
            <pc:docMk/>
            <pc:sldMk cId="2568004337" sldId="258"/>
            <ac:picMk id="6" creationId="{A747F998-D22D-32A0-A6EB-5B1072281233}"/>
          </ac:picMkLst>
        </pc:picChg>
      </pc:sldChg>
      <pc:sldChg chg="addSp modSp new mod">
        <pc:chgData name="Rossella" userId="491d2fdf55ed4c4b" providerId="LiveId" clId="{E8AB9882-3167-48B6-8BF1-A0934DEF6960}" dt="2023-05-10T08:33:33.340" v="3145" actId="123"/>
        <pc:sldMkLst>
          <pc:docMk/>
          <pc:sldMk cId="1546792420" sldId="259"/>
        </pc:sldMkLst>
        <pc:spChg chg="add mod">
          <ac:chgData name="Rossella" userId="491d2fdf55ed4c4b" providerId="LiveId" clId="{E8AB9882-3167-48B6-8BF1-A0934DEF6960}" dt="2023-05-10T07:28:53.490" v="1229" actId="122"/>
          <ac:spMkLst>
            <pc:docMk/>
            <pc:sldMk cId="1546792420" sldId="259"/>
            <ac:spMk id="2" creationId="{D8E73F1A-FE98-CC06-9B9E-7FD0C8418995}"/>
          </ac:spMkLst>
        </pc:spChg>
        <pc:spChg chg="add mod">
          <ac:chgData name="Rossella" userId="491d2fdf55ed4c4b" providerId="LiveId" clId="{E8AB9882-3167-48B6-8BF1-A0934DEF6960}" dt="2023-05-10T08:33:33.340" v="3145" actId="123"/>
          <ac:spMkLst>
            <pc:docMk/>
            <pc:sldMk cId="1546792420" sldId="259"/>
            <ac:spMk id="5" creationId="{CF0E578D-4994-5A57-5195-CD4E070BFD63}"/>
          </ac:spMkLst>
        </pc:spChg>
        <pc:picChg chg="add mod">
          <ac:chgData name="Rossella" userId="491d2fdf55ed4c4b" providerId="LiveId" clId="{E8AB9882-3167-48B6-8BF1-A0934DEF6960}" dt="2023-05-10T07:30:33.598" v="1233" actId="14100"/>
          <ac:picMkLst>
            <pc:docMk/>
            <pc:sldMk cId="1546792420" sldId="259"/>
            <ac:picMk id="4" creationId="{1E330599-603F-38BC-A5FF-0A8CAAA615B2}"/>
          </ac:picMkLst>
        </pc:picChg>
      </pc:sldChg>
      <pc:sldChg chg="addSp delSp modSp new mod">
        <pc:chgData name="Rossella" userId="491d2fdf55ed4c4b" providerId="LiveId" clId="{E8AB9882-3167-48B6-8BF1-A0934DEF6960}" dt="2023-05-11T10:11:07.975" v="3164" actId="20577"/>
        <pc:sldMkLst>
          <pc:docMk/>
          <pc:sldMk cId="1967726261" sldId="260"/>
        </pc:sldMkLst>
        <pc:spChg chg="add mod">
          <ac:chgData name="Rossella" userId="491d2fdf55ed4c4b" providerId="LiveId" clId="{E8AB9882-3167-48B6-8BF1-A0934DEF6960}" dt="2023-05-11T10:10:32.460" v="3158" actId="20577"/>
          <ac:spMkLst>
            <pc:docMk/>
            <pc:sldMk cId="1967726261" sldId="260"/>
            <ac:spMk id="2" creationId="{077C019B-416A-AD20-D869-A5E7F42D33A3}"/>
          </ac:spMkLst>
        </pc:spChg>
        <pc:spChg chg="add mod">
          <ac:chgData name="Rossella" userId="491d2fdf55ed4c4b" providerId="LiveId" clId="{E8AB9882-3167-48B6-8BF1-A0934DEF6960}" dt="2023-05-11T10:11:07.975" v="3164" actId="20577"/>
          <ac:spMkLst>
            <pc:docMk/>
            <pc:sldMk cId="1967726261" sldId="260"/>
            <ac:spMk id="5" creationId="{4C6494EF-B52C-693A-BB26-5855908E4D71}"/>
          </ac:spMkLst>
        </pc:spChg>
        <pc:picChg chg="add del mod">
          <ac:chgData name="Rossella" userId="491d2fdf55ed4c4b" providerId="LiveId" clId="{E8AB9882-3167-48B6-8BF1-A0934DEF6960}" dt="2023-05-10T07:58:30.547" v="1520" actId="21"/>
          <ac:picMkLst>
            <pc:docMk/>
            <pc:sldMk cId="1967726261" sldId="260"/>
            <ac:picMk id="4" creationId="{C77C30F6-73A7-8566-ACAA-E7A8DC6D69B8}"/>
          </ac:picMkLst>
        </pc:picChg>
        <pc:picChg chg="add mod">
          <ac:chgData name="Rossella" userId="491d2fdf55ed4c4b" providerId="LiveId" clId="{E8AB9882-3167-48B6-8BF1-A0934DEF6960}" dt="2023-05-10T08:33:49.945" v="3147" actId="1076"/>
          <ac:picMkLst>
            <pc:docMk/>
            <pc:sldMk cId="1967726261" sldId="260"/>
            <ac:picMk id="7" creationId="{CC34B871-88B3-A76D-DF93-4DF9243A7523}"/>
          </ac:picMkLst>
        </pc:picChg>
      </pc:sldChg>
      <pc:sldChg chg="addSp delSp modSp new mod">
        <pc:chgData name="Rossella" userId="491d2fdf55ed4c4b" providerId="LiveId" clId="{E8AB9882-3167-48B6-8BF1-A0934DEF6960}" dt="2023-05-11T14:46:02.701" v="3225" actId="20577"/>
        <pc:sldMkLst>
          <pc:docMk/>
          <pc:sldMk cId="536194751" sldId="261"/>
        </pc:sldMkLst>
        <pc:spChg chg="add del mod">
          <ac:chgData name="Rossella" userId="491d2fdf55ed4c4b" providerId="LiveId" clId="{E8AB9882-3167-48B6-8BF1-A0934DEF6960}" dt="2023-05-10T08:15:27.718" v="2508"/>
          <ac:spMkLst>
            <pc:docMk/>
            <pc:sldMk cId="536194751" sldId="261"/>
            <ac:spMk id="2" creationId="{7FE55FB4-C61E-3F01-6532-F3499D08057B}"/>
          </ac:spMkLst>
        </pc:spChg>
        <pc:spChg chg="add mod">
          <ac:chgData name="Rossella" userId="491d2fdf55ed4c4b" providerId="LiveId" clId="{E8AB9882-3167-48B6-8BF1-A0934DEF6960}" dt="2023-05-10T08:16:49.079" v="2531" actId="122"/>
          <ac:spMkLst>
            <pc:docMk/>
            <pc:sldMk cId="536194751" sldId="261"/>
            <ac:spMk id="3" creationId="{B7294208-64AD-3555-63E1-5F6AB8569462}"/>
          </ac:spMkLst>
        </pc:spChg>
        <pc:spChg chg="add del mod">
          <ac:chgData name="Rossella" userId="491d2fdf55ed4c4b" providerId="LiveId" clId="{E8AB9882-3167-48B6-8BF1-A0934DEF6960}" dt="2023-05-10T08:18:20.653" v="2539"/>
          <ac:spMkLst>
            <pc:docMk/>
            <pc:sldMk cId="536194751" sldId="261"/>
            <ac:spMk id="6" creationId="{C59236D3-523B-2C22-102F-E67480D96EE7}"/>
          </ac:spMkLst>
        </pc:spChg>
        <pc:spChg chg="add mod">
          <ac:chgData name="Rossella" userId="491d2fdf55ed4c4b" providerId="LiveId" clId="{E8AB9882-3167-48B6-8BF1-A0934DEF6960}" dt="2023-05-11T14:46:02.701" v="3225" actId="20577"/>
          <ac:spMkLst>
            <pc:docMk/>
            <pc:sldMk cId="536194751" sldId="261"/>
            <ac:spMk id="7" creationId="{F80E7FCD-B4B6-9894-5E3F-FB62D033609E}"/>
          </ac:spMkLst>
        </pc:spChg>
        <pc:picChg chg="add mod">
          <ac:chgData name="Rossella" userId="491d2fdf55ed4c4b" providerId="LiveId" clId="{E8AB9882-3167-48B6-8BF1-A0934DEF6960}" dt="2023-05-10T08:21:47.543" v="2739" actId="1076"/>
          <ac:picMkLst>
            <pc:docMk/>
            <pc:sldMk cId="536194751" sldId="261"/>
            <ac:picMk id="5" creationId="{2C8720B9-D8A5-D836-9445-C1B19CB05DCD}"/>
          </ac:picMkLst>
        </pc:picChg>
      </pc:sldChg>
      <pc:sldChg chg="modSp new mod">
        <pc:chgData name="Rossella" userId="491d2fdf55ed4c4b" providerId="LiveId" clId="{E8AB9882-3167-48B6-8BF1-A0934DEF6960}" dt="2023-05-11T14:50:29.252" v="3231" actId="207"/>
        <pc:sldMkLst>
          <pc:docMk/>
          <pc:sldMk cId="2787967693" sldId="262"/>
        </pc:sldMkLst>
        <pc:spChg chg="mod">
          <ac:chgData name="Rossella" userId="491d2fdf55ed4c4b" providerId="LiveId" clId="{E8AB9882-3167-48B6-8BF1-A0934DEF6960}" dt="2023-05-11T14:50:29.252" v="3231" actId="207"/>
          <ac:spMkLst>
            <pc:docMk/>
            <pc:sldMk cId="2787967693" sldId="262"/>
            <ac:spMk id="2" creationId="{BF3B2EDC-6D35-3F02-C79C-9991F113CE26}"/>
          </ac:spMkLst>
        </pc:spChg>
        <pc:spChg chg="mod">
          <ac:chgData name="Rossella" userId="491d2fdf55ed4c4b" providerId="LiveId" clId="{E8AB9882-3167-48B6-8BF1-A0934DEF6960}" dt="2023-05-10T08:32:03.244" v="3141" actId="20577"/>
          <ac:spMkLst>
            <pc:docMk/>
            <pc:sldMk cId="2787967693" sldId="262"/>
            <ac:spMk id="3" creationId="{0EA57F8C-B68E-EDD8-B06E-C7EBD3775FC7}"/>
          </ac:spMkLst>
        </pc:spChg>
      </pc:sldChg>
      <pc:sldChg chg="modSp mod">
        <pc:chgData name="Rossella" userId="491d2fdf55ed4c4b" providerId="LiveId" clId="{E8AB9882-3167-48B6-8BF1-A0934DEF6960}" dt="2023-05-11T15:02:46.630" v="4350" actId="123"/>
        <pc:sldMkLst>
          <pc:docMk/>
          <pc:sldMk cId="3110193321" sldId="265"/>
        </pc:sldMkLst>
        <pc:spChg chg="mod">
          <ac:chgData name="Rossella" userId="491d2fdf55ed4c4b" providerId="LiveId" clId="{E8AB9882-3167-48B6-8BF1-A0934DEF6960}" dt="2023-05-11T14:55:00.032" v="3782" actId="123"/>
          <ac:spMkLst>
            <pc:docMk/>
            <pc:sldMk cId="3110193321" sldId="265"/>
            <ac:spMk id="4" creationId="{C24D38F4-1469-89F4-F15C-AAA4F9B90145}"/>
          </ac:spMkLst>
        </pc:spChg>
        <pc:spChg chg="mod">
          <ac:chgData name="Rossella" userId="491d2fdf55ed4c4b" providerId="LiveId" clId="{E8AB9882-3167-48B6-8BF1-A0934DEF6960}" dt="2023-05-11T15:02:46.630" v="4350" actId="123"/>
          <ac:spMkLst>
            <pc:docMk/>
            <pc:sldMk cId="3110193321" sldId="265"/>
            <ac:spMk id="6" creationId="{22BAEF5E-525C-587D-F8E8-97620ADA4289}"/>
          </ac:spMkLst>
        </pc:spChg>
      </pc:sldChg>
      <pc:sldChg chg="new del">
        <pc:chgData name="Rossella" userId="491d2fdf55ed4c4b" providerId="LiveId" clId="{E8AB9882-3167-48B6-8BF1-A0934DEF6960}" dt="2023-05-11T15:14:06.182" v="4596" actId="2696"/>
        <pc:sldMkLst>
          <pc:docMk/>
          <pc:sldMk cId="3122643892" sldId="266"/>
        </pc:sldMkLst>
      </pc:sldChg>
      <pc:sldChg chg="addSp modSp new mod">
        <pc:chgData name="Rossella" userId="491d2fdf55ed4c4b" providerId="LiveId" clId="{E8AB9882-3167-48B6-8BF1-A0934DEF6960}" dt="2023-05-11T15:13:54.208" v="4595" actId="20577"/>
        <pc:sldMkLst>
          <pc:docMk/>
          <pc:sldMk cId="1228814910" sldId="267"/>
        </pc:sldMkLst>
        <pc:spChg chg="add mod">
          <ac:chgData name="Rossella" userId="491d2fdf55ed4c4b" providerId="LiveId" clId="{E8AB9882-3167-48B6-8BF1-A0934DEF6960}" dt="2023-05-11T15:09:53.727" v="4387" actId="20577"/>
          <ac:spMkLst>
            <pc:docMk/>
            <pc:sldMk cId="1228814910" sldId="267"/>
            <ac:spMk id="2" creationId="{B459789F-0900-BC3D-A8D9-0F51A85834C3}"/>
          </ac:spMkLst>
        </pc:spChg>
        <pc:spChg chg="add mod">
          <ac:chgData name="Rossella" userId="491d2fdf55ed4c4b" providerId="LiveId" clId="{E8AB9882-3167-48B6-8BF1-A0934DEF6960}" dt="2023-05-11T15:13:54.208" v="4595" actId="20577"/>
          <ac:spMkLst>
            <pc:docMk/>
            <pc:sldMk cId="1228814910" sldId="267"/>
            <ac:spMk id="3" creationId="{0C4AD53A-4E14-EA94-D09D-CD516CAFE1D5}"/>
          </ac:spMkLst>
        </pc:spChg>
      </pc:sldChg>
    </pc:docChg>
  </pc:docChgLst>
  <pc:docChgLst>
    <pc:chgData name="Rossella" userId="491d2fdf55ed4c4b" providerId="LiveId" clId="{BAFC8369-52F4-4571-AA4A-3DC6C516897B}"/>
    <pc:docChg chg="delSld modSld">
      <pc:chgData name="Rossella" userId="491d2fdf55ed4c4b" providerId="LiveId" clId="{BAFC8369-52F4-4571-AA4A-3DC6C516897B}" dt="2023-05-16T11:31:40.605" v="2" actId="2696"/>
      <pc:docMkLst>
        <pc:docMk/>
      </pc:docMkLst>
      <pc:sldChg chg="modSp mod">
        <pc:chgData name="Rossella" userId="491d2fdf55ed4c4b" providerId="LiveId" clId="{BAFC8369-52F4-4571-AA4A-3DC6C516897B}" dt="2023-05-12T08:24:27.975" v="1" actId="20577"/>
        <pc:sldMkLst>
          <pc:docMk/>
          <pc:sldMk cId="1967726261" sldId="260"/>
        </pc:sldMkLst>
        <pc:spChg chg="mod">
          <ac:chgData name="Rossella" userId="491d2fdf55ed4c4b" providerId="LiveId" clId="{BAFC8369-52F4-4571-AA4A-3DC6C516897B}" dt="2023-05-12T08:24:27.975" v="1" actId="20577"/>
          <ac:spMkLst>
            <pc:docMk/>
            <pc:sldMk cId="1967726261" sldId="260"/>
            <ac:spMk id="5" creationId="{4C6494EF-B52C-693A-BB26-5855908E4D71}"/>
          </ac:spMkLst>
        </pc:spChg>
      </pc:sldChg>
      <pc:sldChg chg="del">
        <pc:chgData name="Rossella" userId="491d2fdf55ed4c4b" providerId="LiveId" clId="{BAFC8369-52F4-4571-AA4A-3DC6C516897B}" dt="2023-05-16T11:31:40.605" v="2" actId="2696"/>
        <pc:sldMkLst>
          <pc:docMk/>
          <pc:sldMk cId="3456079025" sldId="2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5F3ED6-351C-4F63-8329-C15C90F5F197}" type="datetimeFigureOut">
              <a:rPr lang="it-IT" smtClean="0"/>
              <a:t>16/05/2023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5DF133-1C3E-472C-A12B-5899521DA5C0}" type="slidenum">
              <a:rPr lang="it-IT" smtClean="0"/>
              <a:t>‹N›</a:t>
            </a:fld>
            <a:endParaRPr lang="it-IT"/>
          </a:p>
        </p:txBody>
      </p:sp>
    </p:spTree>
    <p:extLst>
      <p:ext uri="{BB962C8B-B14F-4D97-AF65-F5344CB8AC3E}">
        <p14:creationId xmlns:p14="http://schemas.microsoft.com/office/powerpoint/2010/main" val="3032471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35DF133-1C3E-472C-A12B-5899521DA5C0}" type="slidenum">
              <a:rPr lang="it-IT" smtClean="0"/>
              <a:t>1</a:t>
            </a:fld>
            <a:endParaRPr lang="it-IT"/>
          </a:p>
        </p:txBody>
      </p:sp>
    </p:spTree>
    <p:extLst>
      <p:ext uri="{BB962C8B-B14F-4D97-AF65-F5344CB8AC3E}">
        <p14:creationId xmlns:p14="http://schemas.microsoft.com/office/powerpoint/2010/main" val="2249211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D35DF133-1C3E-472C-A12B-5899521DA5C0}" type="slidenum">
              <a:rPr lang="it-IT" smtClean="0"/>
              <a:t>10</a:t>
            </a:fld>
            <a:endParaRPr lang="it-IT"/>
          </a:p>
        </p:txBody>
      </p:sp>
    </p:spTree>
    <p:extLst>
      <p:ext uri="{BB962C8B-B14F-4D97-AF65-F5344CB8AC3E}">
        <p14:creationId xmlns:p14="http://schemas.microsoft.com/office/powerpoint/2010/main" val="1801585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920688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90298CD5-6C1E-4009-B41F-6DF62E31D3BE}" type="datetimeFigureOut">
              <a:rPr lang="en-US" smtClean="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527606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90298CD5-6C1E-4009-B41F-6DF62E31D3BE}" type="datetimeFigureOut">
              <a:rPr lang="en-US" smtClean="0"/>
              <a:pPr/>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64297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90298CD5-6C1E-4009-B41F-6DF62E31D3BE}" type="datetimeFigureOut">
              <a:rPr lang="en-US" smtClean="0"/>
              <a:pPr/>
              <a:t>5/16/2023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693169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90298CD5-6C1E-4009-B41F-6DF62E31D3BE}" type="datetimeFigureOut">
              <a:rPr lang="en-US" smtClean="0"/>
              <a:pPr/>
              <a:t>5/16/2023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62917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90298CD5-6C1E-4009-B41F-6DF62E31D3BE}" type="datetimeFigureOut">
              <a:rPr lang="en-US" smtClean="0"/>
              <a:pPr/>
              <a:t>5/16/2023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466336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10201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4172187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506774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A61015F-7CC6-4D0A-9D87-873EA4C304CC}" type="datetimeFigureOut">
              <a:rPr lang="en-US" smtClean="0"/>
              <a:t>5/16/2023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613508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5/16/2023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538708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5/16/2023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714818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5/16/2023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757781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5/16/2023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832094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5C68B11-C5A8-448C-8CE9-B1A273C79CFC}" type="datetimeFigureOut">
              <a:rPr lang="en-US" smtClean="0"/>
              <a:t>5/16/2023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494343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7616CA0-919D-4A49-9C8A-62FDFB3A5183}" type="datetimeFigureOut">
              <a:rPr lang="en-US" smtClean="0"/>
              <a:t>5/16/2023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67E5644-1E61-4311-A31E-84CB9C7AA8A9}" type="slidenum">
              <a:rPr lang="en-US" smtClean="0"/>
              <a:t>‹N›</a:t>
            </a:fld>
            <a:endParaRPr lang="en-US" dirty="0"/>
          </a:p>
        </p:txBody>
      </p:sp>
    </p:spTree>
    <p:extLst>
      <p:ext uri="{BB962C8B-B14F-4D97-AF65-F5344CB8AC3E}">
        <p14:creationId xmlns:p14="http://schemas.microsoft.com/office/powerpoint/2010/main" val="1014971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0298CD5-6C1E-4009-B41F-6DF62E31D3BE}" type="datetimeFigureOut">
              <a:rPr lang="en-US" smtClean="0"/>
              <a:pPr/>
              <a:t>5/16/2023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90491668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E COSA È LA DIDATTICA ORIENTATIVA? - ORIENTARE OGGI">
            <a:extLst>
              <a:ext uri="{FF2B5EF4-FFF2-40B4-BE49-F238E27FC236}">
                <a16:creationId xmlns:a16="http://schemas.microsoft.com/office/drawing/2014/main" id="{B7976B8B-9168-1ED3-CB4B-5DCE343A31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995702" y="2688293"/>
            <a:ext cx="6858000" cy="14814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itolo 5">
            <a:extLst>
              <a:ext uri="{FF2B5EF4-FFF2-40B4-BE49-F238E27FC236}">
                <a16:creationId xmlns:a16="http://schemas.microsoft.com/office/drawing/2014/main" id="{F6A392D8-45CE-D3DD-1A98-97D60B733396}"/>
              </a:ext>
            </a:extLst>
          </p:cNvPr>
          <p:cNvSpPr>
            <a:spLocks noGrp="1"/>
          </p:cNvSpPr>
          <p:nvPr>
            <p:ph type="title"/>
          </p:nvPr>
        </p:nvSpPr>
        <p:spPr>
          <a:xfrm>
            <a:off x="1758462" y="225083"/>
            <a:ext cx="9971679" cy="2705672"/>
          </a:xfrm>
        </p:spPr>
        <p:txBody>
          <a:bodyPr>
            <a:noAutofit/>
          </a:bodyPr>
          <a:lstStyle/>
          <a:p>
            <a:pPr algn="ctr"/>
            <a:r>
              <a:rPr lang="it-IT" sz="2800" dirty="0">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Progetto #ORIENTAlife</a:t>
            </a:r>
            <a:br>
              <a:rPr lang="it-IT" sz="2800" dirty="0">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br>
            <a:r>
              <a:rPr lang="it-IT" sz="2800" dirty="0">
                <a:effectLst>
                  <a:outerShdw blurRad="38100" dist="38100" dir="2700000" algn="tl">
                    <a:srgbClr val="000000">
                      <a:alpha val="43137"/>
                    </a:srgbClr>
                  </a:outerShdw>
                </a:effectLst>
                <a:latin typeface="Arial Rounded MT Bold" panose="020F0704030504030204" pitchFamily="34" charset="0"/>
                <a:cs typeface="Arial" panose="020B0604020202020204" pitchFamily="34" charset="0"/>
              </a:rPr>
              <a:t>Didattica orientativa</a:t>
            </a:r>
            <a:br>
              <a:rPr lang="it-IT" sz="4400" dirty="0">
                <a:latin typeface="Arial" panose="020B0604020202020204" pitchFamily="34" charset="0"/>
                <a:cs typeface="Arial" panose="020B0604020202020204" pitchFamily="34" charset="0"/>
              </a:rPr>
            </a:br>
            <a:r>
              <a:rPr lang="it-IT" sz="4400" dirty="0" err="1">
                <a:solidFill>
                  <a:schemeClr val="accent1">
                    <a:lumMod val="75000"/>
                  </a:schemeClr>
                </a:solidFill>
                <a:effectLst>
                  <a:outerShdw blurRad="38100" dist="38100" dir="2700000" algn="tl">
                    <a:srgbClr val="000000">
                      <a:alpha val="43137"/>
                    </a:srgbClr>
                  </a:outerShdw>
                </a:effectLst>
                <a:latin typeface="Vivaldi" panose="03020602050506090804" pitchFamily="66" charset="0"/>
                <a:cs typeface="Arial" panose="020B0604020202020204" pitchFamily="34" charset="0"/>
              </a:rPr>
              <a:t>Medotologia</a:t>
            </a:r>
            <a:r>
              <a:rPr lang="it-IT" sz="4400" dirty="0">
                <a:solidFill>
                  <a:schemeClr val="accent1">
                    <a:lumMod val="75000"/>
                  </a:schemeClr>
                </a:solidFill>
                <a:effectLst>
                  <a:outerShdw blurRad="38100" dist="38100" dir="2700000" algn="tl">
                    <a:srgbClr val="000000">
                      <a:alpha val="43137"/>
                    </a:srgbClr>
                  </a:outerShdw>
                </a:effectLst>
                <a:latin typeface="Vivaldi" panose="03020602050506090804" pitchFamily="66" charset="0"/>
                <a:cs typeface="Arial" panose="020B0604020202020204" pitchFamily="34" charset="0"/>
              </a:rPr>
              <a:t> </a:t>
            </a:r>
            <a:r>
              <a:rPr lang="it-IT" sz="4400" dirty="0">
                <a:solidFill>
                  <a:schemeClr val="accent1">
                    <a:lumMod val="75000"/>
                  </a:schemeClr>
                </a:solidFill>
                <a:effectLst>
                  <a:outerShdw blurRad="38100" dist="38100" dir="2700000" algn="tl">
                    <a:srgbClr val="000000">
                      <a:alpha val="43137"/>
                    </a:srgbClr>
                  </a:outerShdw>
                </a:effectLst>
                <a:latin typeface="Tempus Sans ITC" panose="04020404030D07020202" pitchFamily="82" charset="0"/>
                <a:cs typeface="Arial" panose="020B0604020202020204" pitchFamily="34" charset="0"/>
              </a:rPr>
              <a:t>DEBATE</a:t>
            </a:r>
            <a:br>
              <a:rPr lang="it-IT" sz="4400" dirty="0">
                <a:solidFill>
                  <a:schemeClr val="accent1">
                    <a:lumMod val="75000"/>
                  </a:schemeClr>
                </a:solidFill>
                <a:effectLst>
                  <a:outerShdw blurRad="38100" dist="38100" dir="2700000" algn="tl">
                    <a:srgbClr val="000000">
                      <a:alpha val="43137"/>
                    </a:srgbClr>
                  </a:outerShdw>
                </a:effectLst>
                <a:latin typeface="Tempus Sans ITC" panose="04020404030D07020202" pitchFamily="82" charset="0"/>
                <a:cs typeface="Arial" panose="020B0604020202020204" pitchFamily="34" charset="0"/>
              </a:rPr>
            </a:br>
            <a:r>
              <a:rPr lang="it-IT" sz="1600" b="1" dirty="0">
                <a:solidFill>
                  <a:schemeClr val="accent1">
                    <a:lumMod val="75000"/>
                  </a:schemeClr>
                </a:solidFill>
                <a:effectLst>
                  <a:outerShdw blurRad="38100" dist="38100" dir="2700000" algn="tl">
                    <a:srgbClr val="000000">
                      <a:alpha val="43137"/>
                    </a:srgbClr>
                  </a:outerShdw>
                </a:effectLst>
                <a:latin typeface="Tempus Sans ITC" panose="04020404030D07020202" pitchFamily="82" charset="0"/>
                <a:cs typeface="Arial" panose="020B0604020202020204" pitchFamily="34" charset="0"/>
              </a:rPr>
              <a:t>‘</a:t>
            </a:r>
            <a:r>
              <a:rPr lang="it-IT" sz="1800" b="1" dirty="0">
                <a:solidFill>
                  <a:schemeClr val="accent1">
                    <a:lumMod val="75000"/>
                  </a:schemeClr>
                </a:solidFill>
                <a:effectLst>
                  <a:outerShdw blurRad="38100" dist="38100" dir="2700000" algn="tl">
                    <a:srgbClr val="000000">
                      <a:alpha val="43137"/>
                    </a:srgbClr>
                  </a:outerShdw>
                </a:effectLst>
                <a:latin typeface="Tempus Sans ITC" panose="04020404030D07020202" pitchFamily="82" charset="0"/>
                <a:cs typeface="Arial" panose="020B0604020202020204" pitchFamily="34" charset="0"/>
              </a:rPr>
              <a:t>’</a:t>
            </a:r>
            <a:r>
              <a:rPr lang="it-IT" sz="1800" b="1" dirty="0" err="1">
                <a:solidFill>
                  <a:schemeClr val="accent1">
                    <a:lumMod val="75000"/>
                  </a:schemeClr>
                </a:solidFill>
                <a:effectLst>
                  <a:outerShdw blurRad="38100" dist="38100" dir="2700000" algn="tl">
                    <a:srgbClr val="000000">
                      <a:alpha val="43137"/>
                    </a:srgbClr>
                  </a:outerShdw>
                </a:effectLst>
                <a:latin typeface="Tempus Sans ITC" panose="04020404030D07020202" pitchFamily="82" charset="0"/>
                <a:cs typeface="Arial" panose="020B0604020202020204" pitchFamily="34" charset="0"/>
              </a:rPr>
              <a:t>ORIENTAlife</a:t>
            </a:r>
            <a:r>
              <a:rPr lang="it-IT" sz="1800" b="1" dirty="0">
                <a:solidFill>
                  <a:schemeClr val="accent1">
                    <a:lumMod val="75000"/>
                  </a:schemeClr>
                </a:solidFill>
                <a:effectLst>
                  <a:outerShdw blurRad="38100" dist="38100" dir="2700000" algn="tl">
                    <a:srgbClr val="000000">
                      <a:alpha val="43137"/>
                    </a:srgbClr>
                  </a:outerShdw>
                </a:effectLst>
                <a:latin typeface="Tempus Sans ITC" panose="04020404030D07020202" pitchFamily="82" charset="0"/>
                <a:cs typeface="Arial" panose="020B0604020202020204" pitchFamily="34" charset="0"/>
              </a:rPr>
              <a:t> – la scuola orienta per la vita’’,</a:t>
            </a:r>
            <a:r>
              <a:rPr lang="it-IT" sz="1800" dirty="0">
                <a:solidFill>
                  <a:schemeClr val="accent1">
                    <a:lumMod val="75000"/>
                  </a:schemeClr>
                </a:solidFill>
                <a:effectLst>
                  <a:outerShdw blurRad="38100" dist="38100" dir="2700000" algn="tl">
                    <a:srgbClr val="000000">
                      <a:alpha val="43137"/>
                    </a:srgbClr>
                  </a:outerShdw>
                </a:effectLst>
                <a:latin typeface="Tempus Sans ITC" panose="04020404030D07020202" pitchFamily="82" charset="0"/>
                <a:cs typeface="Arial" panose="020B0604020202020204" pitchFamily="34" charset="0"/>
              </a:rPr>
              <a:t> organizzata dall’Assessorato alla</a:t>
            </a:r>
            <a:br>
              <a:rPr lang="it-IT" sz="1800" dirty="0">
                <a:solidFill>
                  <a:schemeClr val="accent1">
                    <a:lumMod val="75000"/>
                  </a:schemeClr>
                </a:solidFill>
                <a:effectLst>
                  <a:outerShdw blurRad="38100" dist="38100" dir="2700000" algn="tl">
                    <a:srgbClr val="000000">
                      <a:alpha val="43137"/>
                    </a:srgbClr>
                  </a:outerShdw>
                </a:effectLst>
                <a:latin typeface="Tempus Sans ITC" panose="04020404030D07020202" pitchFamily="82" charset="0"/>
                <a:cs typeface="Arial" panose="020B0604020202020204" pitchFamily="34" charset="0"/>
              </a:rPr>
            </a:br>
            <a:r>
              <a:rPr lang="it-IT" sz="1800" dirty="0">
                <a:solidFill>
                  <a:schemeClr val="accent1">
                    <a:lumMod val="75000"/>
                  </a:schemeClr>
                </a:solidFill>
                <a:effectLst>
                  <a:outerShdw blurRad="38100" dist="38100" dir="2700000" algn="tl">
                    <a:srgbClr val="000000">
                      <a:alpha val="43137"/>
                    </a:srgbClr>
                  </a:outerShdw>
                </a:effectLst>
                <a:latin typeface="Tempus Sans ITC" panose="04020404030D07020202" pitchFamily="82" charset="0"/>
                <a:cs typeface="Arial" panose="020B0604020202020204" pitchFamily="34" charset="0"/>
              </a:rPr>
              <a:t>Scuola della Regione Campania, dall’Ufficio Scolastico Regionale per la Campania, </a:t>
            </a:r>
            <a:br>
              <a:rPr lang="it-IT" sz="1800" dirty="0">
                <a:solidFill>
                  <a:schemeClr val="accent1">
                    <a:lumMod val="75000"/>
                  </a:schemeClr>
                </a:solidFill>
                <a:effectLst>
                  <a:outerShdw blurRad="38100" dist="38100" dir="2700000" algn="tl">
                    <a:srgbClr val="000000">
                      <a:alpha val="43137"/>
                    </a:srgbClr>
                  </a:outerShdw>
                </a:effectLst>
                <a:latin typeface="Tempus Sans ITC" panose="04020404030D07020202" pitchFamily="82" charset="0"/>
                <a:cs typeface="Arial" panose="020B0604020202020204" pitchFamily="34" charset="0"/>
              </a:rPr>
            </a:br>
            <a:r>
              <a:rPr lang="it-IT" sz="1800" dirty="0">
                <a:solidFill>
                  <a:schemeClr val="accent1">
                    <a:lumMod val="75000"/>
                  </a:schemeClr>
                </a:solidFill>
                <a:effectLst>
                  <a:outerShdw blurRad="38100" dist="38100" dir="2700000" algn="tl">
                    <a:srgbClr val="000000">
                      <a:alpha val="43137"/>
                    </a:srgbClr>
                  </a:outerShdw>
                </a:effectLst>
                <a:latin typeface="Tempus Sans ITC" panose="04020404030D07020202" pitchFamily="82" charset="0"/>
                <a:cs typeface="Arial" panose="020B0604020202020204" pitchFamily="34" charset="0"/>
              </a:rPr>
              <a:t>da </a:t>
            </a:r>
            <a:r>
              <a:rPr lang="it-IT" sz="1800" dirty="0" err="1">
                <a:solidFill>
                  <a:schemeClr val="accent1">
                    <a:lumMod val="75000"/>
                  </a:schemeClr>
                </a:solidFill>
                <a:effectLst>
                  <a:outerShdw blurRad="38100" dist="38100" dir="2700000" algn="tl">
                    <a:srgbClr val="000000">
                      <a:alpha val="43137"/>
                    </a:srgbClr>
                  </a:outerShdw>
                </a:effectLst>
                <a:latin typeface="Tempus Sans ITC" panose="04020404030D07020202" pitchFamily="82" charset="0"/>
                <a:cs typeface="Arial" panose="020B0604020202020204" pitchFamily="34" charset="0"/>
              </a:rPr>
              <a:t>Anpal</a:t>
            </a:r>
            <a:r>
              <a:rPr lang="it-IT" sz="1800" dirty="0">
                <a:solidFill>
                  <a:schemeClr val="accent1">
                    <a:lumMod val="75000"/>
                  </a:schemeClr>
                </a:solidFill>
                <a:effectLst>
                  <a:outerShdw blurRad="38100" dist="38100" dir="2700000" algn="tl">
                    <a:srgbClr val="000000">
                      <a:alpha val="43137"/>
                    </a:srgbClr>
                  </a:outerShdw>
                </a:effectLst>
                <a:latin typeface="Tempus Sans ITC" panose="04020404030D07020202" pitchFamily="82" charset="0"/>
                <a:cs typeface="Arial" panose="020B0604020202020204" pitchFamily="34" charset="0"/>
              </a:rPr>
              <a:t> Servizi, da Confindustria Campania e da Inail Campania</a:t>
            </a:r>
            <a:br>
              <a:rPr lang="it-IT" sz="1800" dirty="0">
                <a:solidFill>
                  <a:schemeClr val="accent1">
                    <a:lumMod val="75000"/>
                  </a:schemeClr>
                </a:solidFill>
                <a:effectLst>
                  <a:outerShdw blurRad="38100" dist="38100" dir="2700000" algn="tl">
                    <a:srgbClr val="000000">
                      <a:alpha val="43137"/>
                    </a:srgbClr>
                  </a:outerShdw>
                </a:effectLst>
                <a:latin typeface="Tempus Sans ITC" panose="04020404030D07020202" pitchFamily="82" charset="0"/>
                <a:cs typeface="Arial" panose="020B0604020202020204" pitchFamily="34" charset="0"/>
              </a:rPr>
            </a:br>
            <a:r>
              <a:rPr lang="it-IT" sz="1800" dirty="0">
                <a:solidFill>
                  <a:schemeClr val="accent1">
                    <a:lumMod val="75000"/>
                  </a:schemeClr>
                </a:solidFill>
                <a:effectLst>
                  <a:outerShdw blurRad="38100" dist="38100" dir="2700000" algn="tl">
                    <a:srgbClr val="000000">
                      <a:alpha val="43137"/>
                    </a:srgbClr>
                  </a:outerShdw>
                </a:effectLst>
                <a:latin typeface="Tempus Sans ITC" panose="04020404030D07020202" pitchFamily="82" charset="0"/>
                <a:cs typeface="Arial" panose="020B0604020202020204" pitchFamily="34" charset="0"/>
              </a:rPr>
              <a:t>24 Maggio 2023 – Palazzo Reale Napoli</a:t>
            </a:r>
            <a:br>
              <a:rPr lang="it-IT" sz="1600" dirty="0">
                <a:solidFill>
                  <a:schemeClr val="accent1">
                    <a:lumMod val="75000"/>
                  </a:schemeClr>
                </a:solidFill>
                <a:effectLst>
                  <a:outerShdw blurRad="38100" dist="38100" dir="2700000" algn="tl">
                    <a:srgbClr val="000000">
                      <a:alpha val="43137"/>
                    </a:srgbClr>
                  </a:outerShdw>
                </a:effectLst>
                <a:latin typeface="Tempus Sans ITC" panose="04020404030D07020202" pitchFamily="82" charset="0"/>
                <a:cs typeface="Arial" panose="020B0604020202020204" pitchFamily="34" charset="0"/>
              </a:rPr>
            </a:br>
            <a:br>
              <a:rPr lang="it-IT" sz="4400" dirty="0">
                <a:solidFill>
                  <a:schemeClr val="accent1">
                    <a:lumMod val="75000"/>
                  </a:schemeClr>
                </a:solidFill>
                <a:effectLst>
                  <a:outerShdw blurRad="38100" dist="38100" dir="2700000" algn="tl">
                    <a:srgbClr val="000000">
                      <a:alpha val="43137"/>
                    </a:srgbClr>
                  </a:outerShdw>
                </a:effectLst>
                <a:latin typeface="Tempus Sans ITC" panose="04020404030D07020202" pitchFamily="82" charset="0"/>
                <a:cs typeface="Arial" panose="020B0604020202020204" pitchFamily="34" charset="0"/>
              </a:rPr>
            </a:br>
            <a:endParaRPr lang="it-IT" sz="4400" dirty="0">
              <a:solidFill>
                <a:schemeClr val="accent1">
                  <a:lumMod val="75000"/>
                </a:schemeClr>
              </a:solidFill>
              <a:effectLst>
                <a:outerShdw blurRad="38100" dist="38100" dir="2700000" algn="tl">
                  <a:srgbClr val="000000">
                    <a:alpha val="43137"/>
                  </a:srgbClr>
                </a:outerShdw>
              </a:effectLst>
              <a:latin typeface="Tempus Sans ITC" panose="04020404030D07020202" pitchFamily="82" charset="0"/>
              <a:cs typeface="Arial" panose="020B0604020202020204" pitchFamily="34" charset="0"/>
            </a:endParaRPr>
          </a:p>
        </p:txBody>
      </p:sp>
      <p:pic>
        <p:nvPicPr>
          <p:cNvPr id="10" name="Segnaposto contenuto 9">
            <a:extLst>
              <a:ext uri="{FF2B5EF4-FFF2-40B4-BE49-F238E27FC236}">
                <a16:creationId xmlns:a16="http://schemas.microsoft.com/office/drawing/2014/main" id="{B9E4EDE4-1896-1563-A4D1-8D862532F84A}"/>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rot="19850237">
            <a:off x="436630" y="1087437"/>
            <a:ext cx="3317941" cy="929371"/>
          </a:xfrm>
        </p:spPr>
      </p:pic>
      <p:pic>
        <p:nvPicPr>
          <p:cNvPr id="12" name="Segnaposto contenuto 11">
            <a:extLst>
              <a:ext uri="{FF2B5EF4-FFF2-40B4-BE49-F238E27FC236}">
                <a16:creationId xmlns:a16="http://schemas.microsoft.com/office/drawing/2014/main" id="{D45C0F7F-8FE9-DDBA-7EAA-46534281B1BF}"/>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5546281" y="3340329"/>
            <a:ext cx="5137713" cy="292024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2052" name="Picture 4" descr="Collaborazioni scientifiche | AIRIcerca">
            <a:extLst>
              <a:ext uri="{FF2B5EF4-FFF2-40B4-BE49-F238E27FC236}">
                <a16:creationId xmlns:a16="http://schemas.microsoft.com/office/drawing/2014/main" id="{88793F1E-A63F-5D46-67A7-580E8FD91A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072" y="2930755"/>
            <a:ext cx="5530344" cy="39272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633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C4AD53A-4E14-EA94-D09D-CD516CAFE1D5}"/>
              </a:ext>
            </a:extLst>
          </p:cNvPr>
          <p:cNvSpPr txBox="1"/>
          <p:nvPr/>
        </p:nvSpPr>
        <p:spPr>
          <a:xfrm>
            <a:off x="2194561" y="4586068"/>
            <a:ext cx="9997440" cy="193899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it-IT" sz="2400" dirty="0">
                <a:latin typeface="Arial" panose="020B0604020202020204" pitchFamily="34" charset="0"/>
                <a:cs typeface="Arial" panose="020B0604020202020204" pitchFamily="34" charset="0"/>
              </a:rPr>
              <a:t>Dirigente Scolastica:                  </a:t>
            </a:r>
            <a:r>
              <a:rPr lang="it-IT" sz="2400" b="1" dirty="0">
                <a:latin typeface="Arial" panose="020B0604020202020204" pitchFamily="34" charset="0"/>
                <a:cs typeface="Arial" panose="020B0604020202020204" pitchFamily="34" charset="0"/>
              </a:rPr>
              <a:t>Prof.ssa </a:t>
            </a:r>
            <a:r>
              <a:rPr lang="it-IT" sz="2400" b="1" dirty="0" err="1">
                <a:latin typeface="Arial" panose="020B0604020202020204" pitchFamily="34" charset="0"/>
                <a:cs typeface="Arial" panose="020B0604020202020204" pitchFamily="34" charset="0"/>
              </a:rPr>
              <a:t>Rateni</a:t>
            </a:r>
            <a:r>
              <a:rPr lang="it-IT" sz="2400" b="1" dirty="0">
                <a:latin typeface="Arial" panose="020B0604020202020204" pitchFamily="34" charset="0"/>
                <a:cs typeface="Arial" panose="020B0604020202020204" pitchFamily="34" charset="0"/>
              </a:rPr>
              <a:t> Patrizia</a:t>
            </a:r>
          </a:p>
          <a:p>
            <a:r>
              <a:rPr lang="it-IT" sz="2400" dirty="0">
                <a:latin typeface="Arial" panose="020B0604020202020204" pitchFamily="34" charset="0"/>
                <a:cs typeface="Arial" panose="020B0604020202020204" pitchFamily="34" charset="0"/>
              </a:rPr>
              <a:t>Responsabile del progetto:        </a:t>
            </a:r>
            <a:r>
              <a:rPr lang="it-IT" sz="2400" b="1" dirty="0">
                <a:latin typeface="Arial" panose="020B0604020202020204" pitchFamily="34" charset="0"/>
                <a:cs typeface="Arial" panose="020B0604020202020204" pitchFamily="34" charset="0"/>
              </a:rPr>
              <a:t>Prof.ssa Rosiello Maria</a:t>
            </a:r>
          </a:p>
          <a:p>
            <a:r>
              <a:rPr lang="it-IT" sz="2400" dirty="0">
                <a:latin typeface="Arial" panose="020B0604020202020204" pitchFamily="34" charset="0"/>
                <a:cs typeface="Arial" panose="020B0604020202020204" pitchFamily="34" charset="0"/>
              </a:rPr>
              <a:t>Coordinatrice della classe III C: </a:t>
            </a:r>
            <a:r>
              <a:rPr lang="it-IT" sz="2400" b="1" dirty="0">
                <a:latin typeface="Arial" panose="020B0604020202020204" pitchFamily="34" charset="0"/>
                <a:cs typeface="Arial" panose="020B0604020202020204" pitchFamily="34" charset="0"/>
              </a:rPr>
              <a:t>Prof.ssa Ricciardi Carmelina</a:t>
            </a:r>
          </a:p>
          <a:p>
            <a:r>
              <a:rPr lang="it-IT" sz="2400" dirty="0">
                <a:latin typeface="Arial" panose="020B0604020202020204" pitchFamily="34" charset="0"/>
                <a:cs typeface="Arial" panose="020B0604020202020204" pitchFamily="34" charset="0"/>
              </a:rPr>
              <a:t>Progettazione grafica:                </a:t>
            </a:r>
            <a:r>
              <a:rPr lang="it-IT" sz="2400" b="1" dirty="0">
                <a:latin typeface="Arial" panose="020B0604020202020204" pitchFamily="34" charset="0"/>
                <a:cs typeface="Arial" panose="020B0604020202020204" pitchFamily="34" charset="0"/>
              </a:rPr>
              <a:t>Prof.ssa Petito Rossella</a:t>
            </a:r>
          </a:p>
          <a:p>
            <a:r>
              <a:rPr lang="it-IT" sz="2400" dirty="0">
                <a:latin typeface="Arial" panose="020B0604020202020204" pitchFamily="34" charset="0"/>
                <a:cs typeface="Arial" panose="020B0604020202020204" pitchFamily="34" charset="0"/>
              </a:rPr>
              <a:t>Esperto progetto:                       </a:t>
            </a:r>
            <a:r>
              <a:rPr lang="it-IT" sz="2400" b="1" dirty="0">
                <a:latin typeface="Arial" panose="020B0604020202020204" pitchFamily="34" charset="0"/>
                <a:cs typeface="Arial" panose="020B0604020202020204" pitchFamily="34" charset="0"/>
              </a:rPr>
              <a:t>Dott. </a:t>
            </a:r>
            <a:r>
              <a:rPr lang="it-IT" sz="2400" b="1" dirty="0" err="1">
                <a:latin typeface="Arial" panose="020B0604020202020204" pitchFamily="34" charset="0"/>
                <a:cs typeface="Arial" panose="020B0604020202020204" pitchFamily="34" charset="0"/>
              </a:rPr>
              <a:t>Sbrescia</a:t>
            </a:r>
            <a:r>
              <a:rPr lang="it-IT" sz="2400" b="1" dirty="0">
                <a:latin typeface="Arial" panose="020B0604020202020204" pitchFamily="34" charset="0"/>
                <a:cs typeface="Arial" panose="020B0604020202020204" pitchFamily="34" charset="0"/>
              </a:rPr>
              <a:t> Massimiliano</a:t>
            </a:r>
          </a:p>
        </p:txBody>
      </p:sp>
      <p:pic>
        <p:nvPicPr>
          <p:cNvPr id="10244" name="Picture 4" descr="Frase grazie per la tua attenzione scritta sul taccuino. | Foto Premium">
            <a:extLst>
              <a:ext uri="{FF2B5EF4-FFF2-40B4-BE49-F238E27FC236}">
                <a16:creationId xmlns:a16="http://schemas.microsoft.com/office/drawing/2014/main" id="{D5137AEB-B0CC-4FB9-059B-E27C0645ED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6389" y="667690"/>
            <a:ext cx="4506442" cy="249754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228814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ogetto Debate: la sperimentazione dell'IIS Campus Leonardo da Vinci  Umbertide - Les">
            <a:extLst>
              <a:ext uri="{FF2B5EF4-FFF2-40B4-BE49-F238E27FC236}">
                <a16:creationId xmlns:a16="http://schemas.microsoft.com/office/drawing/2014/main" id="{2FDE1C48-DDE2-0E77-F04D-6139FD5EBF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5260" y="2324711"/>
            <a:ext cx="4921770" cy="428721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E709E798-479D-C46A-DE77-03D949D9F5CF}"/>
              </a:ext>
            </a:extLst>
          </p:cNvPr>
          <p:cNvSpPr>
            <a:spLocks noGrp="1"/>
          </p:cNvSpPr>
          <p:nvPr>
            <p:ph type="title"/>
          </p:nvPr>
        </p:nvSpPr>
        <p:spPr>
          <a:xfrm>
            <a:off x="1625600" y="150917"/>
            <a:ext cx="8461829" cy="839244"/>
          </a:xfrm>
        </p:spPr>
        <p:style>
          <a:lnRef idx="1">
            <a:schemeClr val="accent3"/>
          </a:lnRef>
          <a:fillRef idx="2">
            <a:schemeClr val="accent3"/>
          </a:fillRef>
          <a:effectRef idx="1">
            <a:schemeClr val="accent3"/>
          </a:effectRef>
          <a:fontRef idx="minor">
            <a:schemeClr val="dk1"/>
          </a:fontRef>
        </p:style>
        <p:txBody>
          <a:bodyPr>
            <a:noAutofit/>
            <a:scene3d>
              <a:camera prst="orthographicFront"/>
              <a:lightRig rig="threePt" dir="t"/>
            </a:scene3d>
            <a:sp3d extrusionH="57150">
              <a:bevelT w="38100" h="38100"/>
            </a:sp3d>
          </a:bodyPr>
          <a:lstStyle/>
          <a:p>
            <a:r>
              <a:rPr lang="it-IT" sz="5400" b="1" dirty="0">
                <a:solidFill>
                  <a:schemeClr val="accent3">
                    <a:lumMod val="75000"/>
                  </a:schemeClr>
                </a:solidFill>
                <a:effectLst>
                  <a:outerShdw blurRad="38100" dist="38100" dir="2700000" algn="tl">
                    <a:srgbClr val="000000">
                      <a:alpha val="43137"/>
                    </a:srgbClr>
                  </a:outerShdw>
                </a:effectLst>
                <a:latin typeface="Bradley Hand ITC" panose="03070402050302030203" pitchFamily="66" charset="0"/>
                <a:cs typeface="Arial" panose="020B0604020202020204" pitchFamily="34" charset="0"/>
              </a:rPr>
              <a:t>IL DEBATE</a:t>
            </a:r>
            <a:endParaRPr lang="it-IT" sz="5400" b="1" dirty="0">
              <a:solidFill>
                <a:schemeClr val="accent3">
                  <a:lumMod val="75000"/>
                </a:schemeClr>
              </a:solidFill>
              <a:effectLst>
                <a:outerShdw blurRad="38100" dist="38100" dir="2700000" algn="tl">
                  <a:srgbClr val="000000">
                    <a:alpha val="43137"/>
                  </a:srgbClr>
                </a:outerShdw>
              </a:effectLst>
              <a:latin typeface="Bradley Hand ITC" panose="03070402050302030203" pitchFamily="66" charset="0"/>
            </a:endParaRPr>
          </a:p>
        </p:txBody>
      </p:sp>
      <p:pic>
        <p:nvPicPr>
          <p:cNvPr id="5" name="Immagine 4">
            <a:extLst>
              <a:ext uri="{FF2B5EF4-FFF2-40B4-BE49-F238E27FC236}">
                <a16:creationId xmlns:a16="http://schemas.microsoft.com/office/drawing/2014/main" id="{D7FF3BD1-2C68-EA5E-EF99-31857A8F17C1}"/>
              </a:ext>
            </a:extLst>
          </p:cNvPr>
          <p:cNvPicPr>
            <a:picLocks noChangeAspect="1"/>
          </p:cNvPicPr>
          <p:nvPr/>
        </p:nvPicPr>
        <p:blipFill rotWithShape="1">
          <a:blip r:embed="rId3">
            <a:extLst>
              <a:ext uri="{28A0092B-C50C-407E-A947-70E740481C1C}">
                <a14:useLocalDpi xmlns:a14="http://schemas.microsoft.com/office/drawing/2010/main" val="0"/>
              </a:ext>
            </a:extLst>
          </a:blip>
          <a:srcRect t="62074" b="5590"/>
          <a:stretch/>
        </p:blipFill>
        <p:spPr>
          <a:xfrm rot="893031">
            <a:off x="7514286" y="728822"/>
            <a:ext cx="4643597" cy="872198"/>
          </a:xfrm>
          <a:prstGeom prst="rect">
            <a:avLst/>
          </a:prstGeom>
          <a:ln>
            <a:noFill/>
          </a:ln>
          <a:effectLst>
            <a:softEdge rad="112500"/>
          </a:effectLst>
        </p:spPr>
      </p:pic>
      <p:sp>
        <p:nvSpPr>
          <p:cNvPr id="7" name="Segnaposto contenuto 3">
            <a:extLst>
              <a:ext uri="{FF2B5EF4-FFF2-40B4-BE49-F238E27FC236}">
                <a16:creationId xmlns:a16="http://schemas.microsoft.com/office/drawing/2014/main" id="{8E311787-9764-A3D1-59EE-19393D15084B}"/>
              </a:ext>
            </a:extLst>
          </p:cNvPr>
          <p:cNvSpPr>
            <a:spLocks noGrp="1"/>
          </p:cNvSpPr>
          <p:nvPr>
            <p:ph sz="half" idx="1"/>
          </p:nvPr>
        </p:nvSpPr>
        <p:spPr>
          <a:xfrm>
            <a:off x="372576" y="1198102"/>
            <a:ext cx="6666853" cy="2843793"/>
          </a:xfrm>
        </p:spPr>
        <p:txBody>
          <a:bodyPr>
            <a:normAutofit fontScale="92500" lnSpcReduction="10000"/>
          </a:bodyPr>
          <a:lstStyle/>
          <a:p>
            <a:pPr algn="just"/>
            <a:r>
              <a:rPr lang="it-IT" sz="1900" b="0" i="0" dirty="0">
                <a:solidFill>
                  <a:srgbClr val="444444"/>
                </a:solidFill>
                <a:effectLst/>
                <a:latin typeface="Arial" panose="020B0604020202020204" pitchFamily="34" charset="0"/>
                <a:cs typeface="Arial" panose="020B0604020202020204" pitchFamily="34" charset="0"/>
              </a:rPr>
              <a:t>Il </a:t>
            </a:r>
            <a:r>
              <a:rPr lang="it-IT" sz="1900" b="0" i="1" dirty="0" err="1">
                <a:solidFill>
                  <a:srgbClr val="444444"/>
                </a:solidFill>
                <a:effectLst/>
                <a:latin typeface="Arial" panose="020B0604020202020204" pitchFamily="34" charset="0"/>
                <a:cs typeface="Arial" panose="020B0604020202020204" pitchFamily="34" charset="0"/>
              </a:rPr>
              <a:t>debate</a:t>
            </a:r>
            <a:r>
              <a:rPr lang="it-IT" sz="1900" b="0" i="0" dirty="0">
                <a:solidFill>
                  <a:srgbClr val="444444"/>
                </a:solidFill>
                <a:effectLst/>
                <a:latin typeface="Arial" panose="020B0604020202020204" pitchFamily="34" charset="0"/>
                <a:cs typeface="Arial" panose="020B0604020202020204" pitchFamily="34" charset="0"/>
              </a:rPr>
              <a:t> è una metodologia didattica attiva che permette di stimolare competenze trasversali e che ha come obiettivo ultimo il “saper pensare in modo creativo e comunicare in modo efficace ed adeguato”</a:t>
            </a:r>
          </a:p>
          <a:p>
            <a:pPr algn="just"/>
            <a:r>
              <a:rPr lang="it-IT" sz="1900" b="0" i="0" dirty="0">
                <a:solidFill>
                  <a:srgbClr val="444444"/>
                </a:solidFill>
                <a:effectLst/>
                <a:latin typeface="Arial" panose="020B0604020202020204" pitchFamily="34" charset="0"/>
                <a:cs typeface="Arial" panose="020B0604020202020204" pitchFamily="34" charset="0"/>
              </a:rPr>
              <a:t> Prevede lo svolgimento del dibattito</a:t>
            </a:r>
            <a:r>
              <a:rPr lang="it-IT" sz="1900" dirty="0">
                <a:solidFill>
                  <a:srgbClr val="444444"/>
                </a:solidFill>
                <a:latin typeface="Arial" panose="020B0604020202020204" pitchFamily="34" charset="0"/>
                <a:cs typeface="Arial" panose="020B0604020202020204" pitchFamily="34" charset="0"/>
              </a:rPr>
              <a:t> e </a:t>
            </a:r>
            <a:r>
              <a:rPr lang="it-IT" sz="1900" b="0" i="0" dirty="0">
                <a:solidFill>
                  <a:srgbClr val="444444"/>
                </a:solidFill>
                <a:effectLst/>
                <a:latin typeface="Arial" panose="020B0604020202020204" pitchFamily="34" charset="0"/>
                <a:cs typeface="Arial" panose="020B0604020202020204" pitchFamily="34" charset="0"/>
              </a:rPr>
              <a:t>l’attivazione del </a:t>
            </a:r>
            <a:r>
              <a:rPr lang="it-IT" sz="1900" b="0" i="1" dirty="0">
                <a:solidFill>
                  <a:srgbClr val="444444"/>
                </a:solidFill>
                <a:effectLst/>
                <a:latin typeface="Arial" panose="020B0604020202020204" pitchFamily="34" charset="0"/>
                <a:cs typeface="Arial" panose="020B0604020202020204" pitchFamily="34" charset="0"/>
              </a:rPr>
              <a:t>cooperative Learning</a:t>
            </a:r>
            <a:r>
              <a:rPr lang="it-IT" sz="1900" b="0" i="0" dirty="0">
                <a:solidFill>
                  <a:srgbClr val="444444"/>
                </a:solidFill>
                <a:effectLst/>
                <a:latin typeface="Arial" panose="020B0604020202020204" pitchFamily="34" charset="0"/>
                <a:cs typeface="Arial" panose="020B0604020202020204" pitchFamily="34" charset="0"/>
              </a:rPr>
              <a:t> e della</a:t>
            </a:r>
            <a:r>
              <a:rPr lang="it-IT" sz="1900" b="0" i="1" dirty="0">
                <a:solidFill>
                  <a:srgbClr val="444444"/>
                </a:solidFill>
                <a:effectLst/>
                <a:latin typeface="Arial" panose="020B0604020202020204" pitchFamily="34" charset="0"/>
                <a:cs typeface="Arial" panose="020B0604020202020204" pitchFamily="34" charset="0"/>
              </a:rPr>
              <a:t> peer </a:t>
            </a:r>
            <a:r>
              <a:rPr lang="it-IT" sz="1900" b="0" i="1" dirty="0" err="1">
                <a:solidFill>
                  <a:srgbClr val="444444"/>
                </a:solidFill>
                <a:effectLst/>
                <a:latin typeface="Arial" panose="020B0604020202020204" pitchFamily="34" charset="0"/>
                <a:cs typeface="Arial" panose="020B0604020202020204" pitchFamily="34" charset="0"/>
              </a:rPr>
              <a:t>education</a:t>
            </a:r>
            <a:r>
              <a:rPr lang="it-IT" sz="1900" b="0" i="0" dirty="0">
                <a:solidFill>
                  <a:srgbClr val="444444"/>
                </a:solidFill>
                <a:effectLst/>
                <a:latin typeface="Arial" panose="020B0604020202020204" pitchFamily="34" charset="0"/>
                <a:cs typeface="Arial" panose="020B0604020202020204" pitchFamily="34" charset="0"/>
              </a:rPr>
              <a:t>.</a:t>
            </a:r>
          </a:p>
          <a:p>
            <a:pPr algn="just"/>
            <a:r>
              <a:rPr lang="it-IT" sz="1900" b="0" i="0" dirty="0">
                <a:solidFill>
                  <a:srgbClr val="444444"/>
                </a:solidFill>
                <a:effectLst/>
                <a:latin typeface="Arial" panose="020B0604020202020204" pitchFamily="34" charset="0"/>
                <a:cs typeface="Arial" panose="020B0604020202020204" pitchFamily="34" charset="0"/>
              </a:rPr>
              <a:t>È una discussione formale, non libera, nella quale due squadre (ciascuna di tre o più studenti) sostengono e controbattono un’affermazione data, ponendosi in un campo (PRO) o nell’altro (CONTRO).</a:t>
            </a:r>
          </a:p>
          <a:p>
            <a:endParaRPr lang="it-IT" dirty="0"/>
          </a:p>
        </p:txBody>
      </p:sp>
      <p:sp>
        <p:nvSpPr>
          <p:cNvPr id="8" name="CasellaDiTesto 7">
            <a:extLst>
              <a:ext uri="{FF2B5EF4-FFF2-40B4-BE49-F238E27FC236}">
                <a16:creationId xmlns:a16="http://schemas.microsoft.com/office/drawing/2014/main" id="{DEBED6F3-6E73-3438-F31C-075E068E657C}"/>
              </a:ext>
            </a:extLst>
          </p:cNvPr>
          <p:cNvSpPr txBox="1"/>
          <p:nvPr/>
        </p:nvSpPr>
        <p:spPr>
          <a:xfrm>
            <a:off x="3844289" y="4129276"/>
            <a:ext cx="3150165" cy="2585323"/>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it-IT" u="sng" dirty="0">
                <a:latin typeface="Arial" panose="020B0604020202020204" pitchFamily="34" charset="0"/>
                <a:cs typeface="Arial" panose="020B0604020202020204" pitchFamily="34" charset="0"/>
              </a:rPr>
              <a:t>Il confronto esula dalle convinzioni personali, </a:t>
            </a:r>
            <a:r>
              <a:rPr lang="it-IT" dirty="0">
                <a:latin typeface="Arial" panose="020B0604020202020204" pitchFamily="34" charset="0"/>
                <a:cs typeface="Arial" panose="020B0604020202020204" pitchFamily="34" charset="0"/>
              </a:rPr>
              <a:t>l’argomentazione assegnata deve essere dibattuta elaborando ed esponendo le informazioni raccolte. Le tematiche scelte sono divisive e generano spunti interessanti e provocatori.  </a:t>
            </a:r>
          </a:p>
        </p:txBody>
      </p:sp>
      <p:pic>
        <p:nvPicPr>
          <p:cNvPr id="1032" name="Picture 8" descr="Progetto DEBATE">
            <a:extLst>
              <a:ext uri="{FF2B5EF4-FFF2-40B4-BE49-F238E27FC236}">
                <a16:creationId xmlns:a16="http://schemas.microsoft.com/office/drawing/2014/main" id="{9D2D9340-0F94-2267-4CD2-8110A9FD92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365" y="4249837"/>
            <a:ext cx="3041146" cy="24572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004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Perchè ha senso studiare Cicerone ancora oggi? - Liceo Scientifico Edoardo  Agnelli">
            <a:extLst>
              <a:ext uri="{FF2B5EF4-FFF2-40B4-BE49-F238E27FC236}">
                <a16:creationId xmlns:a16="http://schemas.microsoft.com/office/drawing/2014/main" id="{9573E7E6-AB2D-F6D9-8EAA-79A4790D35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107"/>
          <a:stretch/>
        </p:blipFill>
        <p:spPr bwMode="auto">
          <a:xfrm>
            <a:off x="204592" y="4231739"/>
            <a:ext cx="11987407" cy="26647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4" name="Picture 2" descr="Vecchia carta antica pergamena rotolo sopra bianco - foto d'archivio  2549839 | Crushpixel">
            <a:extLst>
              <a:ext uri="{FF2B5EF4-FFF2-40B4-BE49-F238E27FC236}">
                <a16:creationId xmlns:a16="http://schemas.microsoft.com/office/drawing/2014/main" id="{8480737B-D747-E6D2-0DAF-74E4040A2D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984" t="6589" r="12004" b="6589"/>
          <a:stretch/>
        </p:blipFill>
        <p:spPr bwMode="auto">
          <a:xfrm>
            <a:off x="1553029" y="7137"/>
            <a:ext cx="10638971" cy="42246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49753C53-AB8D-F343-F610-4C9BD9102C8A}"/>
              </a:ext>
            </a:extLst>
          </p:cNvPr>
          <p:cNvSpPr>
            <a:spLocks noGrp="1"/>
          </p:cNvSpPr>
          <p:nvPr>
            <p:ph type="title"/>
          </p:nvPr>
        </p:nvSpPr>
        <p:spPr>
          <a:xfrm rot="16200000">
            <a:off x="-2283444" y="2836919"/>
            <a:ext cx="6121687" cy="825224"/>
          </a:xfrm>
        </p:spPr>
        <p:style>
          <a:lnRef idx="2">
            <a:schemeClr val="accent1"/>
          </a:lnRef>
          <a:fillRef idx="1">
            <a:schemeClr val="lt1"/>
          </a:fillRef>
          <a:effectRef idx="0">
            <a:schemeClr val="accent1"/>
          </a:effectRef>
          <a:fontRef idx="minor">
            <a:schemeClr val="dk1"/>
          </a:fontRef>
        </p:style>
        <p:txBody>
          <a:bodyPr>
            <a:noAutofit/>
          </a:bodyPr>
          <a:lstStyle/>
          <a:p>
            <a:pPr algn="ctr"/>
            <a:r>
              <a:rPr lang="it-IT" sz="44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lgerian" panose="04020705040A02060702" pitchFamily="82" charset="0"/>
                <a:cs typeface="Arial" panose="020B0604020202020204" pitchFamily="34" charset="0"/>
              </a:rPr>
              <a:t>IL DEBATE: LE ORIGINI</a:t>
            </a:r>
          </a:p>
        </p:txBody>
      </p:sp>
      <p:sp>
        <p:nvSpPr>
          <p:cNvPr id="8" name="CasellaDiTesto 7">
            <a:extLst>
              <a:ext uri="{FF2B5EF4-FFF2-40B4-BE49-F238E27FC236}">
                <a16:creationId xmlns:a16="http://schemas.microsoft.com/office/drawing/2014/main" id="{28BDC68E-22B2-6DDE-658D-3F21D5F8BE81}"/>
              </a:ext>
            </a:extLst>
          </p:cNvPr>
          <p:cNvSpPr txBox="1"/>
          <p:nvPr/>
        </p:nvSpPr>
        <p:spPr>
          <a:xfrm>
            <a:off x="2538448" y="688277"/>
            <a:ext cx="8668132" cy="2862322"/>
          </a:xfrm>
          <a:prstGeom prst="rect">
            <a:avLst/>
          </a:prstGeom>
          <a:noFill/>
        </p:spPr>
        <p:txBody>
          <a:bodyPr wrap="square" rtlCol="0">
            <a:spAutoFit/>
          </a:bodyPr>
          <a:lstStyle/>
          <a:p>
            <a:pPr algn="just"/>
            <a:r>
              <a:rPr lang="it-IT" dirty="0">
                <a:latin typeface="Arial" panose="020B0604020202020204" pitchFamily="34" charset="0"/>
                <a:cs typeface="Arial" panose="020B0604020202020204" pitchFamily="34" charset="0"/>
              </a:rPr>
              <a:t>Il </a:t>
            </a:r>
            <a:r>
              <a:rPr lang="it-IT" dirty="0" err="1">
                <a:latin typeface="Arial" panose="020B0604020202020204" pitchFamily="34" charset="0"/>
                <a:cs typeface="Arial" panose="020B0604020202020204" pitchFamily="34" charset="0"/>
              </a:rPr>
              <a:t>debate</a:t>
            </a:r>
            <a:r>
              <a:rPr lang="it-IT" dirty="0">
                <a:latin typeface="Arial" panose="020B0604020202020204" pitchFamily="34" charset="0"/>
                <a:cs typeface="Arial" panose="020B0604020202020204" pitchFamily="34" charset="0"/>
              </a:rPr>
              <a:t> come metodologia didattica si afferma nei college anglosassoni già dalla fine dell’Ottocento. In realtà le sue origini sono ben più remote, dobbiamo risalire al V sec. a. C., ai tempi della democrazia ateniese, quando i Sofisti compresero il potere persuasivo della parola. </a:t>
            </a:r>
            <a:r>
              <a:rPr lang="it-IT" b="0" i="0" dirty="0">
                <a:solidFill>
                  <a:srgbClr val="222222"/>
                </a:solidFill>
                <a:effectLst/>
                <a:latin typeface="Dosis" pitchFamily="2" charset="0"/>
              </a:rPr>
              <a:t> </a:t>
            </a:r>
            <a:r>
              <a:rPr lang="it-IT" b="0" i="0" dirty="0">
                <a:solidFill>
                  <a:srgbClr val="222222"/>
                </a:solidFill>
                <a:effectLst/>
                <a:latin typeface="Arial" panose="020B0604020202020204" pitchFamily="34" charset="0"/>
                <a:cs typeface="Arial" panose="020B0604020202020204" pitchFamily="34" charset="0"/>
              </a:rPr>
              <a:t>Il carattere dialettico del dibattito è centrale, d’altronde, anche nei dialoghi socratici e nelle filosofie di Platone e di Aristotele.</a:t>
            </a:r>
          </a:p>
          <a:p>
            <a:pPr algn="just"/>
            <a:r>
              <a:rPr lang="it-IT" b="0" i="0" dirty="0">
                <a:solidFill>
                  <a:srgbClr val="222222"/>
                </a:solidFill>
                <a:effectLst/>
                <a:latin typeface="Arial" panose="020B0604020202020204" pitchFamily="34" charset="0"/>
                <a:cs typeface="Arial" panose="020B0604020202020204" pitchFamily="34" charset="0"/>
              </a:rPr>
              <a:t>In età romana repubblicana la pratica del dibattito politico continua, Cicerone nel </a:t>
            </a:r>
            <a:r>
              <a:rPr lang="it-IT" b="0" i="1" dirty="0">
                <a:solidFill>
                  <a:srgbClr val="222222"/>
                </a:solidFill>
                <a:effectLst/>
                <a:latin typeface="Arial" panose="020B0604020202020204" pitchFamily="34" charset="0"/>
                <a:cs typeface="Arial" panose="020B0604020202020204" pitchFamily="34" charset="0"/>
              </a:rPr>
              <a:t>De </a:t>
            </a:r>
            <a:r>
              <a:rPr lang="it-IT" i="1" dirty="0">
                <a:solidFill>
                  <a:srgbClr val="222222"/>
                </a:solidFill>
                <a:latin typeface="Arial" panose="020B0604020202020204" pitchFamily="34" charset="0"/>
                <a:cs typeface="Arial" panose="020B0604020202020204" pitchFamily="34" charset="0"/>
              </a:rPr>
              <a:t>Oratore </a:t>
            </a:r>
            <a:r>
              <a:rPr lang="it-IT" dirty="0">
                <a:solidFill>
                  <a:srgbClr val="222222"/>
                </a:solidFill>
                <a:latin typeface="Arial" panose="020B0604020202020204" pitchFamily="34" charset="0"/>
                <a:cs typeface="Arial" panose="020B0604020202020204" pitchFamily="34" charset="0"/>
              </a:rPr>
              <a:t>delinea la figura dell’oratore e le fasi del suo lavoro. </a:t>
            </a:r>
          </a:p>
          <a:p>
            <a:pPr algn="just"/>
            <a:r>
              <a:rPr lang="it-IT" dirty="0">
                <a:solidFill>
                  <a:srgbClr val="222222"/>
                </a:solidFill>
                <a:latin typeface="Arial" panose="020B0604020202020204" pitchFamily="34" charset="0"/>
                <a:cs typeface="Arial" panose="020B0604020202020204" pitchFamily="34" charset="0"/>
              </a:rPr>
              <a:t>La tradizione continua con la </a:t>
            </a:r>
            <a:r>
              <a:rPr lang="it-IT" i="1" dirty="0" err="1">
                <a:solidFill>
                  <a:srgbClr val="222222"/>
                </a:solidFill>
                <a:latin typeface="Arial" panose="020B0604020202020204" pitchFamily="34" charset="0"/>
                <a:cs typeface="Arial" panose="020B0604020202020204" pitchFamily="34" charset="0"/>
              </a:rPr>
              <a:t>Disputatio</a:t>
            </a:r>
            <a:r>
              <a:rPr lang="it-IT" i="1" dirty="0">
                <a:solidFill>
                  <a:srgbClr val="222222"/>
                </a:solidFill>
                <a:latin typeface="Arial" panose="020B0604020202020204" pitchFamily="34" charset="0"/>
                <a:cs typeface="Arial" panose="020B0604020202020204" pitchFamily="34" charset="0"/>
              </a:rPr>
              <a:t> Medioevale </a:t>
            </a:r>
            <a:r>
              <a:rPr lang="it-IT" b="0" i="0" dirty="0">
                <a:solidFill>
                  <a:srgbClr val="222222"/>
                </a:solidFill>
                <a:effectLst/>
                <a:latin typeface="Arial" panose="020B0604020202020204" pitchFamily="34" charset="0"/>
                <a:cs typeface="Arial" panose="020B0604020202020204" pitchFamily="34" charset="0"/>
              </a:rPr>
              <a:t>sotto forma di dibattito orale pubblico che poteva toccare i più svariati argomenti, al quale partecipavano studenti e insegnanti, andando ad affiancare la </a:t>
            </a:r>
            <a:r>
              <a:rPr lang="it-IT" b="0" i="1" dirty="0">
                <a:solidFill>
                  <a:srgbClr val="222222"/>
                </a:solidFill>
                <a:effectLst/>
                <a:latin typeface="Arial" panose="020B0604020202020204" pitchFamily="34" charset="0"/>
                <a:cs typeface="Arial" panose="020B0604020202020204" pitchFamily="34" charset="0"/>
              </a:rPr>
              <a:t>lectio </a:t>
            </a:r>
            <a:r>
              <a:rPr lang="it-IT" b="0" i="0" dirty="0">
                <a:solidFill>
                  <a:srgbClr val="222222"/>
                </a:solidFill>
                <a:effectLst/>
                <a:latin typeface="Arial" panose="020B0604020202020204" pitchFamily="34" charset="0"/>
                <a:cs typeface="Arial" panose="020B0604020202020204" pitchFamily="34" charset="0"/>
              </a:rPr>
              <a:t>nella metodologia didattica.</a:t>
            </a:r>
            <a:endParaRPr lang="it-IT" i="1" dirty="0">
              <a:latin typeface="Arial" panose="020B0604020202020204" pitchFamily="34" charset="0"/>
              <a:cs typeface="Arial" panose="020B0604020202020204" pitchFamily="34" charset="0"/>
            </a:endParaRPr>
          </a:p>
        </p:txBody>
      </p:sp>
      <p:sp>
        <p:nvSpPr>
          <p:cNvPr id="10" name="CasellaDiTesto 9">
            <a:extLst>
              <a:ext uri="{FF2B5EF4-FFF2-40B4-BE49-F238E27FC236}">
                <a16:creationId xmlns:a16="http://schemas.microsoft.com/office/drawing/2014/main" id="{9FB4196A-6BBB-3669-3367-2ED6A7E4E611}"/>
              </a:ext>
            </a:extLst>
          </p:cNvPr>
          <p:cNvSpPr txBox="1"/>
          <p:nvPr/>
        </p:nvSpPr>
        <p:spPr>
          <a:xfrm>
            <a:off x="4685775" y="4449710"/>
            <a:ext cx="7506225" cy="2446824"/>
          </a:xfrm>
          <a:prstGeom prst="rect">
            <a:avLst/>
          </a:prstGeom>
          <a:noFill/>
        </p:spPr>
        <p:txBody>
          <a:bodyPr wrap="square" rtlCol="0">
            <a:spAutoFit/>
          </a:bodyPr>
          <a:lstStyle/>
          <a:p>
            <a:r>
              <a:rPr lang="it-IT" sz="1700" b="1" dirty="0">
                <a:solidFill>
                  <a:srgbClr val="000000"/>
                </a:solidFill>
                <a:latin typeface="Georgia" panose="02040502050405020303" pitchFamily="18" charset="0"/>
              </a:rPr>
              <a:t>‘</a:t>
            </a:r>
            <a:r>
              <a:rPr lang="it-IT" sz="1700" b="1" dirty="0">
                <a:solidFill>
                  <a:schemeClr val="bg1"/>
                </a:solidFill>
                <a:latin typeface="Georgia" panose="02040502050405020303" pitchFamily="18" charset="0"/>
              </a:rPr>
              <a:t>’</a:t>
            </a:r>
            <a:r>
              <a:rPr lang="it-IT" sz="1700" b="1" i="1" dirty="0" err="1">
                <a:solidFill>
                  <a:schemeClr val="bg1"/>
                </a:solidFill>
                <a:effectLst/>
                <a:latin typeface="Georgia" panose="02040502050405020303" pitchFamily="18" charset="0"/>
              </a:rPr>
              <a:t>Neque</a:t>
            </a:r>
            <a:r>
              <a:rPr lang="it-IT" sz="1700" b="1" i="1" dirty="0">
                <a:solidFill>
                  <a:schemeClr val="bg1"/>
                </a:solidFill>
                <a:effectLst/>
                <a:latin typeface="Georgia" panose="02040502050405020303" pitchFamily="18" charset="0"/>
              </a:rPr>
              <a:t> vero </a:t>
            </a:r>
            <a:r>
              <a:rPr lang="it-IT" sz="1700" b="1" i="1" dirty="0" err="1">
                <a:solidFill>
                  <a:schemeClr val="bg1"/>
                </a:solidFill>
                <a:effectLst/>
                <a:latin typeface="Georgia" panose="02040502050405020303" pitchFamily="18" charset="0"/>
              </a:rPr>
              <a:t>mihi</a:t>
            </a:r>
            <a:r>
              <a:rPr lang="it-IT" sz="1700" b="1" i="1" dirty="0">
                <a:solidFill>
                  <a:schemeClr val="bg1"/>
                </a:solidFill>
                <a:effectLst/>
                <a:latin typeface="Georgia" panose="02040502050405020303" pitchFamily="18" charset="0"/>
              </a:rPr>
              <a:t> </a:t>
            </a:r>
            <a:r>
              <a:rPr lang="it-IT" sz="1700" b="1" i="1" dirty="0" err="1">
                <a:solidFill>
                  <a:schemeClr val="bg1"/>
                </a:solidFill>
                <a:effectLst/>
                <a:latin typeface="Georgia" panose="02040502050405020303" pitchFamily="18" charset="0"/>
              </a:rPr>
              <a:t>quicquam</a:t>
            </a:r>
            <a:r>
              <a:rPr lang="it-IT" sz="1700" b="1" i="1" dirty="0">
                <a:solidFill>
                  <a:schemeClr val="bg1"/>
                </a:solidFill>
                <a:effectLst/>
                <a:latin typeface="Georgia" panose="02040502050405020303" pitchFamily="18" charset="0"/>
              </a:rPr>
              <a:t> </a:t>
            </a:r>
            <a:r>
              <a:rPr lang="it-IT" sz="1700" b="1" i="1" dirty="0" err="1">
                <a:solidFill>
                  <a:schemeClr val="bg1"/>
                </a:solidFill>
                <a:effectLst/>
                <a:latin typeface="Georgia" panose="02040502050405020303" pitchFamily="18" charset="0"/>
              </a:rPr>
              <a:t>praestabilius</a:t>
            </a:r>
            <a:r>
              <a:rPr lang="it-IT" sz="1700" b="1" i="1" dirty="0">
                <a:solidFill>
                  <a:schemeClr val="bg1"/>
                </a:solidFill>
                <a:effectLst/>
                <a:latin typeface="Georgia" panose="02040502050405020303" pitchFamily="18" charset="0"/>
              </a:rPr>
              <a:t> </a:t>
            </a:r>
            <a:r>
              <a:rPr lang="it-IT" sz="1700" b="1" i="1" dirty="0" err="1">
                <a:solidFill>
                  <a:schemeClr val="bg1"/>
                </a:solidFill>
                <a:effectLst/>
                <a:latin typeface="Georgia" panose="02040502050405020303" pitchFamily="18" charset="0"/>
              </a:rPr>
              <a:t>videtur</a:t>
            </a:r>
            <a:r>
              <a:rPr lang="it-IT" sz="1700" b="1" i="1" dirty="0">
                <a:solidFill>
                  <a:schemeClr val="bg1"/>
                </a:solidFill>
                <a:effectLst/>
                <a:latin typeface="Georgia" panose="02040502050405020303" pitchFamily="18" charset="0"/>
              </a:rPr>
              <a:t>, </a:t>
            </a:r>
            <a:r>
              <a:rPr lang="it-IT" sz="1700" b="1" i="1" dirty="0" err="1">
                <a:solidFill>
                  <a:schemeClr val="bg1"/>
                </a:solidFill>
                <a:effectLst/>
                <a:latin typeface="Georgia" panose="02040502050405020303" pitchFamily="18" charset="0"/>
              </a:rPr>
              <a:t>quam</a:t>
            </a:r>
            <a:r>
              <a:rPr lang="it-IT" sz="1700" b="1" i="1" dirty="0">
                <a:solidFill>
                  <a:schemeClr val="bg1"/>
                </a:solidFill>
                <a:effectLst/>
                <a:latin typeface="Georgia" panose="02040502050405020303" pitchFamily="18" charset="0"/>
              </a:rPr>
              <a:t> posse dicendo tenere </a:t>
            </a:r>
            <a:r>
              <a:rPr lang="it-IT" sz="1700" b="1" i="1" dirty="0" err="1">
                <a:solidFill>
                  <a:schemeClr val="bg1"/>
                </a:solidFill>
                <a:effectLst/>
                <a:latin typeface="Georgia" panose="02040502050405020303" pitchFamily="18" charset="0"/>
              </a:rPr>
              <a:t>hominum</a:t>
            </a:r>
            <a:r>
              <a:rPr lang="it-IT" sz="1700" b="1" i="1" dirty="0">
                <a:solidFill>
                  <a:schemeClr val="bg1"/>
                </a:solidFill>
                <a:effectLst/>
                <a:latin typeface="Georgia" panose="02040502050405020303" pitchFamily="18" charset="0"/>
              </a:rPr>
              <a:t> [</a:t>
            </a:r>
            <a:r>
              <a:rPr lang="it-IT" sz="1700" b="1" i="1" dirty="0" err="1">
                <a:solidFill>
                  <a:schemeClr val="bg1"/>
                </a:solidFill>
                <a:effectLst/>
                <a:latin typeface="Georgia" panose="02040502050405020303" pitchFamily="18" charset="0"/>
              </a:rPr>
              <a:t>coetus</a:t>
            </a:r>
            <a:r>
              <a:rPr lang="it-IT" sz="1700" b="1" i="1" dirty="0">
                <a:solidFill>
                  <a:schemeClr val="bg1"/>
                </a:solidFill>
                <a:effectLst/>
                <a:latin typeface="Georgia" panose="02040502050405020303" pitchFamily="18" charset="0"/>
              </a:rPr>
              <a:t>] mentis, </a:t>
            </a:r>
            <a:r>
              <a:rPr lang="it-IT" sz="1700" b="1" i="1" dirty="0" err="1">
                <a:solidFill>
                  <a:schemeClr val="bg1"/>
                </a:solidFill>
                <a:effectLst/>
                <a:latin typeface="Georgia" panose="02040502050405020303" pitchFamily="18" charset="0"/>
              </a:rPr>
              <a:t>adlicere</a:t>
            </a:r>
            <a:r>
              <a:rPr lang="it-IT" sz="1700" b="1" i="1" dirty="0">
                <a:solidFill>
                  <a:schemeClr val="bg1"/>
                </a:solidFill>
                <a:effectLst/>
                <a:latin typeface="Georgia" panose="02040502050405020303" pitchFamily="18" charset="0"/>
              </a:rPr>
              <a:t> </a:t>
            </a:r>
            <a:r>
              <a:rPr lang="it-IT" sz="1700" b="1" i="1" dirty="0" err="1">
                <a:solidFill>
                  <a:schemeClr val="bg1"/>
                </a:solidFill>
                <a:effectLst/>
                <a:latin typeface="Georgia" panose="02040502050405020303" pitchFamily="18" charset="0"/>
              </a:rPr>
              <a:t>voluntates</a:t>
            </a:r>
            <a:r>
              <a:rPr lang="it-IT" sz="1700" b="1" i="1" dirty="0">
                <a:solidFill>
                  <a:schemeClr val="bg1"/>
                </a:solidFill>
                <a:effectLst/>
                <a:latin typeface="Georgia" panose="02040502050405020303" pitchFamily="18" charset="0"/>
              </a:rPr>
              <a:t>, </a:t>
            </a:r>
            <a:r>
              <a:rPr lang="it-IT" sz="1700" b="1" i="1" dirty="0" err="1">
                <a:solidFill>
                  <a:schemeClr val="bg1"/>
                </a:solidFill>
                <a:effectLst/>
                <a:latin typeface="Georgia" panose="02040502050405020303" pitchFamily="18" charset="0"/>
              </a:rPr>
              <a:t>impellere</a:t>
            </a:r>
            <a:r>
              <a:rPr lang="it-IT" sz="1700" b="1" i="1" dirty="0">
                <a:solidFill>
                  <a:schemeClr val="bg1"/>
                </a:solidFill>
                <a:effectLst/>
                <a:latin typeface="Georgia" panose="02040502050405020303" pitchFamily="18" charset="0"/>
              </a:rPr>
              <a:t> quo </a:t>
            </a:r>
            <a:r>
              <a:rPr lang="it-IT" sz="1700" b="1" i="1" dirty="0" err="1">
                <a:solidFill>
                  <a:schemeClr val="bg1"/>
                </a:solidFill>
                <a:effectLst/>
                <a:latin typeface="Georgia" panose="02040502050405020303" pitchFamily="18" charset="0"/>
              </a:rPr>
              <a:t>velit</a:t>
            </a:r>
            <a:r>
              <a:rPr lang="it-IT" sz="1700" b="1" i="1" dirty="0">
                <a:solidFill>
                  <a:schemeClr val="bg1"/>
                </a:solidFill>
                <a:effectLst/>
                <a:latin typeface="Georgia" panose="02040502050405020303" pitchFamily="18" charset="0"/>
              </a:rPr>
              <a:t>, </a:t>
            </a:r>
            <a:r>
              <a:rPr lang="it-IT" sz="1700" b="1" i="1" dirty="0" err="1">
                <a:solidFill>
                  <a:schemeClr val="bg1"/>
                </a:solidFill>
                <a:effectLst/>
                <a:latin typeface="Georgia" panose="02040502050405020303" pitchFamily="18" charset="0"/>
              </a:rPr>
              <a:t>unde</a:t>
            </a:r>
            <a:r>
              <a:rPr lang="it-IT" sz="1700" b="1" i="1" dirty="0">
                <a:solidFill>
                  <a:schemeClr val="bg1"/>
                </a:solidFill>
                <a:effectLst/>
                <a:latin typeface="Georgia" panose="02040502050405020303" pitchFamily="18" charset="0"/>
              </a:rPr>
              <a:t> </a:t>
            </a:r>
            <a:r>
              <a:rPr lang="it-IT" sz="1700" b="1" i="1" dirty="0" err="1">
                <a:solidFill>
                  <a:schemeClr val="bg1"/>
                </a:solidFill>
                <a:effectLst/>
                <a:latin typeface="Georgia" panose="02040502050405020303" pitchFamily="18" charset="0"/>
              </a:rPr>
              <a:t>autem</a:t>
            </a:r>
            <a:r>
              <a:rPr lang="it-IT" sz="1700" b="1" i="1" dirty="0">
                <a:solidFill>
                  <a:schemeClr val="bg1"/>
                </a:solidFill>
                <a:effectLst/>
                <a:latin typeface="Georgia" panose="02040502050405020303" pitchFamily="18" charset="0"/>
              </a:rPr>
              <a:t> </a:t>
            </a:r>
            <a:r>
              <a:rPr lang="it-IT" sz="1700" b="1" i="1" dirty="0" err="1">
                <a:solidFill>
                  <a:schemeClr val="bg1"/>
                </a:solidFill>
                <a:effectLst/>
                <a:latin typeface="Georgia" panose="02040502050405020303" pitchFamily="18" charset="0"/>
              </a:rPr>
              <a:t>velit</a:t>
            </a:r>
            <a:r>
              <a:rPr lang="it-IT" sz="1700" b="1" i="1" dirty="0">
                <a:solidFill>
                  <a:schemeClr val="bg1"/>
                </a:solidFill>
                <a:effectLst/>
                <a:latin typeface="Georgia" panose="02040502050405020303" pitchFamily="18" charset="0"/>
              </a:rPr>
              <a:t> </a:t>
            </a:r>
            <a:r>
              <a:rPr lang="it-IT" sz="1700" b="1" i="1" dirty="0" err="1">
                <a:solidFill>
                  <a:schemeClr val="bg1"/>
                </a:solidFill>
                <a:effectLst/>
                <a:latin typeface="Georgia" panose="02040502050405020303" pitchFamily="18" charset="0"/>
              </a:rPr>
              <a:t>deducere</a:t>
            </a:r>
            <a:r>
              <a:rPr lang="it-IT" sz="1700" b="1" i="1" dirty="0">
                <a:solidFill>
                  <a:schemeClr val="bg1"/>
                </a:solidFill>
                <a:effectLst/>
                <a:latin typeface="Georgia" panose="02040502050405020303" pitchFamily="18" charset="0"/>
              </a:rPr>
              <a:t> (…)’’</a:t>
            </a:r>
          </a:p>
          <a:p>
            <a:endParaRPr lang="it-IT" sz="1700" i="1" dirty="0">
              <a:solidFill>
                <a:schemeClr val="bg1"/>
              </a:solidFill>
              <a:latin typeface="Georgia" panose="02040502050405020303" pitchFamily="18" charset="0"/>
            </a:endParaRPr>
          </a:p>
          <a:p>
            <a:r>
              <a:rPr lang="it-IT" sz="1700" b="0" i="1" dirty="0">
                <a:solidFill>
                  <a:schemeClr val="bg1"/>
                </a:solidFill>
                <a:effectLst/>
                <a:latin typeface="Georgia" panose="02040502050405020303" pitchFamily="18" charset="0"/>
              </a:rPr>
              <a:t>‘</a:t>
            </a:r>
            <a:r>
              <a:rPr lang="it-IT" sz="1700" b="1" i="1" dirty="0">
                <a:solidFill>
                  <a:schemeClr val="bg1"/>
                </a:solidFill>
                <a:effectLst/>
                <a:latin typeface="Georgia" panose="02040502050405020303" pitchFamily="18" charset="0"/>
              </a:rPr>
              <a:t>’In verità non c’è niente di più bello del potere con la parola dominare gli animi degli uomini, guadagnarsi le loro volontà, spingerli dove uno voglia, e, da dove voglia, distoglierli (….)</a:t>
            </a:r>
            <a:r>
              <a:rPr lang="it-IT" sz="1700" b="0" i="1" dirty="0">
                <a:solidFill>
                  <a:schemeClr val="bg1"/>
                </a:solidFill>
                <a:effectLst/>
                <a:latin typeface="Georgia" panose="02040502050405020303" pitchFamily="18" charset="0"/>
              </a:rPr>
              <a:t>’’ </a:t>
            </a:r>
          </a:p>
          <a:p>
            <a:endParaRPr lang="it-IT" sz="1700" b="0" i="1" dirty="0">
              <a:solidFill>
                <a:schemeClr val="bg1"/>
              </a:solidFill>
              <a:effectLst/>
              <a:latin typeface="Georgia" panose="02040502050405020303" pitchFamily="18" charset="0"/>
            </a:endParaRPr>
          </a:p>
          <a:p>
            <a:pPr algn="r"/>
            <a:r>
              <a:rPr lang="it-IT" sz="1700" i="1" dirty="0">
                <a:solidFill>
                  <a:schemeClr val="bg1"/>
                </a:solidFill>
                <a:latin typeface="Felix Titling" panose="04060505060202020A04" pitchFamily="82" charset="0"/>
              </a:rPr>
              <a:t>CICERONE</a:t>
            </a:r>
          </a:p>
        </p:txBody>
      </p:sp>
    </p:spTree>
    <p:extLst>
      <p:ext uri="{BB962C8B-B14F-4D97-AF65-F5344CB8AC3E}">
        <p14:creationId xmlns:p14="http://schemas.microsoft.com/office/powerpoint/2010/main" val="1954064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Le life skills: uno strumento per potenziarsi - Questione Civile">
            <a:extLst>
              <a:ext uri="{FF2B5EF4-FFF2-40B4-BE49-F238E27FC236}">
                <a16:creationId xmlns:a16="http://schemas.microsoft.com/office/drawing/2014/main" id="{8EAA9CE4-2BA0-FFF6-7A8F-E760859B79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15" r="23305" b="5539"/>
          <a:stretch/>
        </p:blipFill>
        <p:spPr bwMode="auto">
          <a:xfrm>
            <a:off x="3280228" y="189913"/>
            <a:ext cx="8768024" cy="64781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CasellaDiTesto 4">
            <a:extLst>
              <a:ext uri="{FF2B5EF4-FFF2-40B4-BE49-F238E27FC236}">
                <a16:creationId xmlns:a16="http://schemas.microsoft.com/office/drawing/2014/main" id="{CF0E578D-4994-5A57-5195-CD4E070BFD63}"/>
              </a:ext>
            </a:extLst>
          </p:cNvPr>
          <p:cNvSpPr txBox="1"/>
          <p:nvPr/>
        </p:nvSpPr>
        <p:spPr>
          <a:xfrm>
            <a:off x="602430" y="1451712"/>
            <a:ext cx="3398372" cy="3693319"/>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just"/>
            <a:r>
              <a:rPr lang="it-IT" dirty="0">
                <a:latin typeface="Arial" panose="020B0604020202020204" pitchFamily="34" charset="0"/>
                <a:cs typeface="Arial" panose="020B0604020202020204" pitchFamily="34" charset="0"/>
              </a:rPr>
              <a:t>Il </a:t>
            </a:r>
            <a:r>
              <a:rPr lang="it-IT" dirty="0" err="1">
                <a:latin typeface="Arial" panose="020B0604020202020204" pitchFamily="34" charset="0"/>
                <a:cs typeface="Arial" panose="020B0604020202020204" pitchFamily="34" charset="0"/>
              </a:rPr>
              <a:t>debate</a:t>
            </a:r>
            <a:r>
              <a:rPr lang="it-IT" dirty="0">
                <a:latin typeface="Arial" panose="020B0604020202020204" pitchFamily="34" charset="0"/>
                <a:cs typeface="Arial" panose="020B0604020202020204" pitchFamily="34" charset="0"/>
              </a:rPr>
              <a:t> è una metodologia che consente di acquisire competenze trasversali, valicando i paradigmi tradizionali, stimola il pensiero creativo e la comunicazione efficace. </a:t>
            </a:r>
            <a:r>
              <a:rPr lang="it-IT" u="sng" dirty="0">
                <a:latin typeface="Arial" panose="020B0604020202020204" pitchFamily="34" charset="0"/>
                <a:cs typeface="Arial" panose="020B0604020202020204" pitchFamily="34" charset="0"/>
              </a:rPr>
              <a:t>Il dover interagire con interlocutori insegna a gestire le emozioni e lo stress</a:t>
            </a:r>
            <a:r>
              <a:rPr lang="it-IT" dirty="0">
                <a:latin typeface="Arial" panose="020B0604020202020204" pitchFamily="34" charset="0"/>
                <a:cs typeface="Arial" panose="020B0604020202020204" pitchFamily="34" charset="0"/>
              </a:rPr>
              <a:t>. Scegliere le argomentazioni per sostenere una causa implementa la capacità </a:t>
            </a:r>
          </a:p>
          <a:p>
            <a:pPr algn="just"/>
            <a:r>
              <a:rPr lang="it-IT" dirty="0">
                <a:latin typeface="Arial" panose="020B0604020202020204" pitchFamily="34" charset="0"/>
                <a:cs typeface="Arial" panose="020B0604020202020204" pitchFamily="34" charset="0"/>
              </a:rPr>
              <a:t>di </a:t>
            </a:r>
            <a:r>
              <a:rPr lang="it-IT" dirty="0" err="1">
                <a:latin typeface="Arial" panose="020B0604020202020204" pitchFamily="34" charset="0"/>
                <a:cs typeface="Arial" panose="020B0604020202020204" pitchFamily="34" charset="0"/>
              </a:rPr>
              <a:t>problem</a:t>
            </a:r>
            <a:r>
              <a:rPr lang="it-IT" dirty="0">
                <a:latin typeface="Arial" panose="020B0604020202020204" pitchFamily="34" charset="0"/>
                <a:cs typeface="Arial" panose="020B0604020202020204" pitchFamily="34" charset="0"/>
              </a:rPr>
              <a:t> solving.</a:t>
            </a:r>
          </a:p>
        </p:txBody>
      </p:sp>
      <p:pic>
        <p:nvPicPr>
          <p:cNvPr id="4098" name="Picture 2" descr="The Top 10 Most In-Demand Skills For The Next 10 Years">
            <a:extLst>
              <a:ext uri="{FF2B5EF4-FFF2-40B4-BE49-F238E27FC236}">
                <a16:creationId xmlns:a16="http://schemas.microsoft.com/office/drawing/2014/main" id="{64B417AC-DEC2-ECA2-7C02-8A1651C72A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867" t="1846" r="11533"/>
          <a:stretch/>
        </p:blipFill>
        <p:spPr bwMode="auto">
          <a:xfrm>
            <a:off x="3715657" y="4185905"/>
            <a:ext cx="2492574" cy="25360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102" name="Picture 6" descr="Life skills: ecco le 10 abilità fondamentali nel lavoro">
            <a:extLst>
              <a:ext uri="{FF2B5EF4-FFF2-40B4-BE49-F238E27FC236}">
                <a16:creationId xmlns:a16="http://schemas.microsoft.com/office/drawing/2014/main" id="{5D77A925-F325-93E9-EC08-DCF406E4AA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607" y="5272202"/>
            <a:ext cx="3171825" cy="14382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792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Oxford Debate Competition Success | Yarm School">
            <a:extLst>
              <a:ext uri="{FF2B5EF4-FFF2-40B4-BE49-F238E27FC236}">
                <a16:creationId xmlns:a16="http://schemas.microsoft.com/office/drawing/2014/main" id="{7FF7DF63-C1A9-DB04-1DD2-7049B900F5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3" y="0"/>
            <a:ext cx="12133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077C019B-416A-AD20-D869-A5E7F42D33A3}"/>
              </a:ext>
            </a:extLst>
          </p:cNvPr>
          <p:cNvSpPr txBox="1"/>
          <p:nvPr/>
        </p:nvSpPr>
        <p:spPr>
          <a:xfrm rot="5400000">
            <a:off x="8349110" y="3013502"/>
            <a:ext cx="6858002" cy="830997"/>
          </a:xfrm>
          <a:prstGeom prst="rect">
            <a:avLst/>
          </a:prstGeom>
          <a:solidFill>
            <a:schemeClr val="accent1">
              <a:lumMod val="50000"/>
            </a:schemeClr>
          </a:solidFill>
        </p:spPr>
        <p:txBody>
          <a:bodyPr wrap="square" rtlCol="0">
            <a:spAutoFit/>
          </a:bodyPr>
          <a:lstStyle/>
          <a:p>
            <a:pPr algn="ctr"/>
            <a:r>
              <a:rPr lang="it-IT" sz="4800" dirty="0">
                <a:solidFill>
                  <a:schemeClr val="accent3">
                    <a:lumMod val="60000"/>
                    <a:lumOff val="40000"/>
                  </a:schemeClr>
                </a:solidFill>
                <a:effectLst>
                  <a:outerShdw blurRad="38100" dist="38100" dir="2700000" algn="tl">
                    <a:srgbClr val="000000">
                      <a:alpha val="43137"/>
                    </a:srgbClr>
                  </a:outerShdw>
                </a:effectLst>
                <a:latin typeface="Bauhaus 93" panose="04030905020B02020C02" pitchFamily="82" charset="0"/>
                <a:cs typeface="Arial" panose="020B0604020202020204" pitchFamily="34" charset="0"/>
              </a:rPr>
              <a:t>LE REGOLE DEL DEBATE</a:t>
            </a:r>
          </a:p>
        </p:txBody>
      </p:sp>
      <p:sp>
        <p:nvSpPr>
          <p:cNvPr id="5" name="CasellaDiTesto 4">
            <a:extLst>
              <a:ext uri="{FF2B5EF4-FFF2-40B4-BE49-F238E27FC236}">
                <a16:creationId xmlns:a16="http://schemas.microsoft.com/office/drawing/2014/main" id="{4C6494EF-B52C-693A-BB26-5855908E4D71}"/>
              </a:ext>
            </a:extLst>
          </p:cNvPr>
          <p:cNvSpPr txBox="1"/>
          <p:nvPr/>
        </p:nvSpPr>
        <p:spPr>
          <a:xfrm>
            <a:off x="3469174" y="913537"/>
            <a:ext cx="4862286" cy="535531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it-IT" dirty="0">
                <a:latin typeface="Arial" panose="020B0604020202020204" pitchFamily="34" charset="0"/>
                <a:cs typeface="Arial" panose="020B0604020202020204" pitchFamily="34" charset="0"/>
              </a:rPr>
              <a:t>Il </a:t>
            </a:r>
            <a:r>
              <a:rPr lang="it-IT" dirty="0" err="1">
                <a:latin typeface="Arial" panose="020B0604020202020204" pitchFamily="34" charset="0"/>
                <a:cs typeface="Arial" panose="020B0604020202020204" pitchFamily="34" charset="0"/>
              </a:rPr>
              <a:t>debate</a:t>
            </a:r>
            <a:r>
              <a:rPr lang="it-IT" dirty="0">
                <a:latin typeface="Arial" panose="020B0604020202020204" pitchFamily="34" charset="0"/>
                <a:cs typeface="Arial" panose="020B0604020202020204" pitchFamily="34" charset="0"/>
              </a:rPr>
              <a:t> prevede delle regole ben precise. Sono previste due squadre, una sostenitrice dei pro e l’altra dei contro del </a:t>
            </a:r>
            <a:r>
              <a:rPr lang="it-IT" dirty="0" err="1">
                <a:latin typeface="Arial" panose="020B0604020202020204" pitchFamily="34" charset="0"/>
                <a:cs typeface="Arial" panose="020B0604020202020204" pitchFamily="34" charset="0"/>
              </a:rPr>
              <a:t>topic</a:t>
            </a:r>
            <a:r>
              <a:rPr lang="it-IT" dirty="0">
                <a:latin typeface="Arial" panose="020B0604020202020204" pitchFamily="34" charset="0"/>
                <a:cs typeface="Arial" panose="020B0604020202020204" pitchFamily="34" charset="0"/>
              </a:rPr>
              <a:t> scelto,  all’interno delle quali i ruoli dei partecipanti sono  così definiti: c’è un capitano, oratori e ricercatori.</a:t>
            </a:r>
          </a:p>
          <a:p>
            <a:pPr algn="just"/>
            <a:r>
              <a:rPr lang="it-IT" dirty="0">
                <a:latin typeface="Arial" panose="020B0604020202020204" pitchFamily="34" charset="0"/>
                <a:cs typeface="Arial" panose="020B0604020202020204" pitchFamily="34" charset="0"/>
              </a:rPr>
              <a:t>Il capitano introduce la tesi e passa la parola agli oratori che argomentano e sostengono le loro posizioni che sono state supportate dal lavoro dei ricercatori, i quali raccolgono le informazioni utili al dibattito e le trasmettono al resto della squadra. </a:t>
            </a:r>
            <a:r>
              <a:rPr lang="it-IT" u="sng" dirty="0">
                <a:latin typeface="Arial" panose="020B0604020202020204" pitchFamily="34" charset="0"/>
                <a:cs typeface="Arial" panose="020B0604020202020204" pitchFamily="34" charset="0"/>
              </a:rPr>
              <a:t>L’esposizione deve essere concisa ed efficace, poiché gli oratori hanno solo tre minuti per esporre le loro argomentazioni.</a:t>
            </a:r>
            <a:r>
              <a:rPr lang="it-IT" dirty="0">
                <a:latin typeface="Arial" panose="020B0604020202020204" pitchFamily="34" charset="0"/>
                <a:cs typeface="Arial" panose="020B0604020202020204" pitchFamily="34" charset="0"/>
              </a:rPr>
              <a:t> Il tempo è tenuto da un cronometrista mentre ad una giuria è affidato il compito di decretare la squadra vincitrice, ossia chi è stato più convincente.</a:t>
            </a:r>
          </a:p>
          <a:p>
            <a:endParaRPr lang="it-IT" dirty="0">
              <a:latin typeface="Arial" panose="020B0604020202020204" pitchFamily="34" charset="0"/>
              <a:cs typeface="Arial" panose="020B0604020202020204" pitchFamily="34" charset="0"/>
            </a:endParaRPr>
          </a:p>
        </p:txBody>
      </p:sp>
      <p:pic>
        <p:nvPicPr>
          <p:cNvPr id="5122" name="Picture 2" descr="Rispetto degli altri e rispetto delle regole">
            <a:extLst>
              <a:ext uri="{FF2B5EF4-FFF2-40B4-BE49-F238E27FC236}">
                <a16:creationId xmlns:a16="http://schemas.microsoft.com/office/drawing/2014/main" id="{BAD214ED-4C00-00A3-4FF8-1DA2B72361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081" y="4693338"/>
            <a:ext cx="2543175" cy="17907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67726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ebate is fun!">
            <a:extLst>
              <a:ext uri="{FF2B5EF4-FFF2-40B4-BE49-F238E27FC236}">
                <a16:creationId xmlns:a16="http://schemas.microsoft.com/office/drawing/2014/main" id="{B9F8A981-F296-A5AC-9623-D32B988889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566" y="105535"/>
            <a:ext cx="7143750" cy="2312862"/>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B7294208-64AD-3555-63E1-5F6AB8569462}"/>
              </a:ext>
            </a:extLst>
          </p:cNvPr>
          <p:cNvSpPr txBox="1"/>
          <p:nvPr/>
        </p:nvSpPr>
        <p:spPr>
          <a:xfrm>
            <a:off x="239073" y="1261966"/>
            <a:ext cx="10517945" cy="830997"/>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scene3d>
              <a:camera prst="perspectiveContrastingRightFacing"/>
              <a:lightRig rig="threePt" dir="t"/>
            </a:scene3d>
          </a:bodyPr>
          <a:lstStyle/>
          <a:p>
            <a:pPr algn="ctr"/>
            <a:r>
              <a:rPr lang="it-IT" sz="4800" b="1" dirty="0">
                <a:ln w="6600">
                  <a:solidFill>
                    <a:schemeClr val="accent2"/>
                  </a:solidFill>
                  <a:prstDash val="solid"/>
                </a:ln>
                <a:solidFill>
                  <a:srgbClr val="FFFFFF"/>
                </a:solidFill>
                <a:effectLst>
                  <a:outerShdw dist="38100" dir="2700000" algn="tl" rotWithShape="0">
                    <a:schemeClr val="accent2"/>
                  </a:outerShdw>
                </a:effectLst>
                <a:latin typeface="Book Antiqua" panose="02040602050305030304" pitchFamily="18" charset="0"/>
                <a:cs typeface="Arial" panose="020B0604020202020204" pitchFamily="34" charset="0"/>
              </a:rPr>
              <a:t>IL DEBATE IN CLASSE</a:t>
            </a:r>
          </a:p>
        </p:txBody>
      </p:sp>
      <p:pic>
        <p:nvPicPr>
          <p:cNvPr id="5" name="Immagine 4">
            <a:extLst>
              <a:ext uri="{FF2B5EF4-FFF2-40B4-BE49-F238E27FC236}">
                <a16:creationId xmlns:a16="http://schemas.microsoft.com/office/drawing/2014/main" id="{2C8720B9-D8A5-D836-9445-C1B19CB05D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1984" y="2893103"/>
            <a:ext cx="7284876" cy="3439806"/>
          </a:xfrm>
          <a:prstGeom prst="rect">
            <a:avLst/>
          </a:prstGeom>
          <a:ln w="228600" cap="sq" cmpd="thickThin">
            <a:solidFill>
              <a:srgbClr val="000000"/>
            </a:solidFill>
            <a:prstDash val="solid"/>
            <a:miter lim="800000"/>
          </a:ln>
          <a:effectLst>
            <a:innerShdw blurRad="76200">
              <a:srgbClr val="000000"/>
            </a:innerShdw>
          </a:effectLst>
        </p:spPr>
      </p:pic>
      <p:sp>
        <p:nvSpPr>
          <p:cNvPr id="7" name="CasellaDiTesto 6">
            <a:extLst>
              <a:ext uri="{FF2B5EF4-FFF2-40B4-BE49-F238E27FC236}">
                <a16:creationId xmlns:a16="http://schemas.microsoft.com/office/drawing/2014/main" id="{F80E7FCD-B4B6-9894-5E3F-FB62D033609E}"/>
              </a:ext>
            </a:extLst>
          </p:cNvPr>
          <p:cNvSpPr txBox="1"/>
          <p:nvPr/>
        </p:nvSpPr>
        <p:spPr>
          <a:xfrm>
            <a:off x="8734009" y="664071"/>
            <a:ext cx="3385702" cy="1754326"/>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it-IT" dirty="0">
                <a:latin typeface="Arial" panose="020B0604020202020204" pitchFamily="34" charset="0"/>
                <a:cs typeface="Arial" panose="020B0604020202020204" pitchFamily="34" charset="0"/>
              </a:rPr>
              <a:t>Innanzitutto la metodologia è stata presentata alla classe III C ed è stato avviato un brainstorming sulle parole chiave che possano definire il </a:t>
            </a:r>
            <a:r>
              <a:rPr lang="it-IT" dirty="0" err="1">
                <a:latin typeface="Arial" panose="020B0604020202020204" pitchFamily="34" charset="0"/>
                <a:cs typeface="Arial" panose="020B0604020202020204" pitchFamily="34" charset="0"/>
              </a:rPr>
              <a:t>debate</a:t>
            </a:r>
            <a:r>
              <a:rPr lang="it-IT"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536194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l verdetto">
            <a:extLst>
              <a:ext uri="{FF2B5EF4-FFF2-40B4-BE49-F238E27FC236}">
                <a16:creationId xmlns:a16="http://schemas.microsoft.com/office/drawing/2014/main" id="{4DFF1777-7463-1776-9CAE-0AF45DC31D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2190" y="381000"/>
            <a:ext cx="10489809" cy="6096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BF3B2EDC-6D35-3F02-C79C-9991F113CE26}"/>
              </a:ext>
            </a:extLst>
          </p:cNvPr>
          <p:cNvSpPr>
            <a:spLocks noGrp="1"/>
          </p:cNvSpPr>
          <p:nvPr>
            <p:ph type="title"/>
          </p:nvPr>
        </p:nvSpPr>
        <p:spPr>
          <a:xfrm>
            <a:off x="5519005" y="381000"/>
            <a:ext cx="3664437" cy="2779973"/>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90000"/>
          </a:bodyPr>
          <a:lstStyle/>
          <a:p>
            <a:r>
              <a:rPr lang="it-IT" dirty="0">
                <a:solidFill>
                  <a:srgbClr val="FFC000"/>
                </a:solidFill>
                <a:latin typeface="Bauhaus 93" panose="04030905020B02020C02" pitchFamily="82" charset="0"/>
                <a:cs typeface="Arial" panose="020B0604020202020204" pitchFamily="34" charset="0"/>
              </a:rPr>
              <a:t>LA MOZIONE</a:t>
            </a:r>
            <a:br>
              <a:rPr lang="it-IT" dirty="0">
                <a:latin typeface="Arial" panose="020B0604020202020204" pitchFamily="34" charset="0"/>
                <a:cs typeface="Arial" panose="020B0604020202020204" pitchFamily="34" charset="0"/>
              </a:rPr>
            </a:br>
            <a:r>
              <a:rPr lang="it-IT" sz="3100" dirty="0">
                <a:solidFill>
                  <a:srgbClr val="FF0000"/>
                </a:solidFill>
                <a:latin typeface="Arial" panose="020B0604020202020204" pitchFamily="34" charset="0"/>
                <a:cs typeface="Arial" panose="020B0604020202020204" pitchFamily="34" charset="0"/>
              </a:rPr>
              <a:t>«</a:t>
            </a:r>
            <a:r>
              <a:rPr lang="it-IT" sz="3100" i="1" dirty="0">
                <a:solidFill>
                  <a:srgbClr val="FF0000"/>
                </a:solidFill>
                <a:latin typeface="Vivaldi" panose="03020602050506090804" pitchFamily="66" charset="0"/>
                <a:cs typeface="Arial" panose="020B0604020202020204" pitchFamily="34" charset="0"/>
              </a:rPr>
              <a:t>Questa assemblea ritiene che un uso eccessivo </a:t>
            </a:r>
            <a:br>
              <a:rPr lang="it-IT" sz="3100" i="1" dirty="0">
                <a:solidFill>
                  <a:srgbClr val="FF0000"/>
                </a:solidFill>
                <a:latin typeface="Vivaldi" panose="03020602050506090804" pitchFamily="66" charset="0"/>
                <a:cs typeface="Arial" panose="020B0604020202020204" pitchFamily="34" charset="0"/>
              </a:rPr>
            </a:br>
            <a:r>
              <a:rPr lang="it-IT" sz="3100" i="1" dirty="0">
                <a:solidFill>
                  <a:srgbClr val="FF0000"/>
                </a:solidFill>
                <a:latin typeface="Vivaldi" panose="03020602050506090804" pitchFamily="66" charset="0"/>
                <a:cs typeface="Arial" panose="020B0604020202020204" pitchFamily="34" charset="0"/>
              </a:rPr>
              <a:t>di smartphone e computer crei dipendenza»</a:t>
            </a:r>
            <a:br>
              <a:rPr lang="it-IT" sz="3100" dirty="0">
                <a:solidFill>
                  <a:srgbClr val="FF0000"/>
                </a:solidFill>
                <a:latin typeface="Vivaldi" panose="03020602050506090804" pitchFamily="66" charset="0"/>
                <a:cs typeface="Arial" panose="020B0604020202020204" pitchFamily="34" charset="0"/>
              </a:rPr>
            </a:br>
            <a:endParaRPr lang="it-IT" sz="3100" dirty="0">
              <a:solidFill>
                <a:srgbClr val="FF0000"/>
              </a:solidFill>
              <a:latin typeface="Vivaldi" panose="03020602050506090804" pitchFamily="66" charset="0"/>
              <a:cs typeface="Arial" panose="020B0604020202020204" pitchFamily="34" charset="0"/>
            </a:endParaRPr>
          </a:p>
        </p:txBody>
      </p:sp>
      <p:sp>
        <p:nvSpPr>
          <p:cNvPr id="3" name="Segnaposto contenuto 2">
            <a:extLst>
              <a:ext uri="{FF2B5EF4-FFF2-40B4-BE49-F238E27FC236}">
                <a16:creationId xmlns:a16="http://schemas.microsoft.com/office/drawing/2014/main" id="{0EA57F8C-B68E-EDD8-B06E-C7EBD3775FC7}"/>
              </a:ext>
            </a:extLst>
          </p:cNvPr>
          <p:cNvSpPr>
            <a:spLocks noGrp="1"/>
          </p:cNvSpPr>
          <p:nvPr>
            <p:ph idx="1"/>
          </p:nvPr>
        </p:nvSpPr>
        <p:spPr>
          <a:xfrm>
            <a:off x="268042" y="3697027"/>
            <a:ext cx="8915400" cy="3023082"/>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marL="0" indent="0">
              <a:spcBef>
                <a:spcPts val="0"/>
              </a:spcBef>
              <a:buNone/>
            </a:pPr>
            <a:r>
              <a:rPr lang="it-IT" dirty="0">
                <a:latin typeface="Arial" panose="020B0604020202020204" pitchFamily="34" charset="0"/>
                <a:cs typeface="Arial" panose="020B0604020202020204" pitchFamily="34" charset="0"/>
              </a:rPr>
              <a:t>Il </a:t>
            </a:r>
            <a:r>
              <a:rPr lang="it-IT" dirty="0" err="1">
                <a:latin typeface="Arial" panose="020B0604020202020204" pitchFamily="34" charset="0"/>
                <a:cs typeface="Arial" panose="020B0604020202020204" pitchFamily="34" charset="0"/>
              </a:rPr>
              <a:t>topic</a:t>
            </a:r>
            <a:r>
              <a:rPr lang="it-IT" dirty="0">
                <a:latin typeface="Arial" panose="020B0604020202020204" pitchFamily="34" charset="0"/>
                <a:cs typeface="Arial" panose="020B0604020202020204" pitchFamily="34" charset="0"/>
              </a:rPr>
              <a:t> è il tema su cui si decide di discutere. Gli alunni della III C dell’I.C. J.F. Kennedy hanno scelto un tema di grandissima attualità che interessa e coinvolge in modo particolare la loro generazione. </a:t>
            </a:r>
          </a:p>
          <a:p>
            <a:pPr marL="0" indent="0">
              <a:spcBef>
                <a:spcPts val="0"/>
              </a:spcBef>
              <a:buNone/>
            </a:pPr>
            <a:r>
              <a:rPr lang="it-IT" dirty="0">
                <a:latin typeface="Arial" panose="020B0604020202020204" pitchFamily="34" charset="0"/>
                <a:cs typeface="Arial" panose="020B0604020202020204" pitchFamily="34" charset="0"/>
              </a:rPr>
              <a:t>L’utilizzo dello smartphone e del pc è indispensabile per qualsiasi attività, oggi tutto tende alla digitalizzazione, grazie alla tecnologia tutte le procedure sono snellite, permettendo un minor dispendio di tempo ma ha anche una ricaduta positiva sull’ambiente, se pensiamo alla sostituzione degli archivi materiali con gli archivi digitali. </a:t>
            </a:r>
          </a:p>
          <a:p>
            <a:pPr marL="0" indent="0">
              <a:spcBef>
                <a:spcPts val="0"/>
              </a:spcBef>
              <a:buNone/>
            </a:pPr>
            <a:r>
              <a:rPr lang="it-IT" dirty="0">
                <a:latin typeface="Arial" panose="020B0604020202020204" pitchFamily="34" charset="0"/>
                <a:cs typeface="Arial" panose="020B0604020202020204" pitchFamily="34" charset="0"/>
              </a:rPr>
              <a:t>Nonostante ciò ci sono molte perplessità poiché, soprattutto negli adolescenti , l’uso di tecnologia può diventare abuso, generando dipendenza ed alienazione.</a:t>
            </a:r>
          </a:p>
        </p:txBody>
      </p:sp>
      <p:pic>
        <p:nvPicPr>
          <p:cNvPr id="7172" name="Picture 4" descr="244,893 Topic Images, Stock Photos &amp; Vectors | Shutterstock">
            <a:extLst>
              <a:ext uri="{FF2B5EF4-FFF2-40B4-BE49-F238E27FC236}">
                <a16:creationId xmlns:a16="http://schemas.microsoft.com/office/drawing/2014/main" id="{94A8A364-FA1B-91A0-5BEC-9528C99928E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198"/>
          <a:stretch/>
        </p:blipFill>
        <p:spPr bwMode="auto">
          <a:xfrm>
            <a:off x="0" y="1248662"/>
            <a:ext cx="4400550" cy="24483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C45EC628-5E25-9FC7-7E61-FDDE35E04D8E}"/>
              </a:ext>
            </a:extLst>
          </p:cNvPr>
          <p:cNvSpPr txBox="1"/>
          <p:nvPr/>
        </p:nvSpPr>
        <p:spPr>
          <a:xfrm>
            <a:off x="1728397" y="471610"/>
            <a:ext cx="2562713" cy="707886"/>
          </a:xfrm>
          <a:prstGeom prst="rect">
            <a:avLst/>
          </a:prstGeom>
          <a:noFill/>
        </p:spPr>
        <p:txBody>
          <a:bodyPr wrap="square">
            <a:spAutoFit/>
          </a:bodyPr>
          <a:lstStyle/>
          <a:p>
            <a:r>
              <a:rPr lang="it-IT" sz="4000" dirty="0">
                <a:solidFill>
                  <a:srgbClr val="FFC000"/>
                </a:solidFill>
                <a:latin typeface="Bauhaus 93" panose="04030905020B02020C02" pitchFamily="82" charset="0"/>
                <a:cs typeface="Arial" panose="020B0604020202020204" pitchFamily="34" charset="0"/>
              </a:rPr>
              <a:t>Il </a:t>
            </a:r>
            <a:r>
              <a:rPr lang="it-IT" sz="4000" dirty="0" err="1">
                <a:solidFill>
                  <a:srgbClr val="FFC000"/>
                </a:solidFill>
                <a:latin typeface="Bauhaus 93" panose="04030905020B02020C02" pitchFamily="82" charset="0"/>
                <a:cs typeface="Arial" panose="020B0604020202020204" pitchFamily="34" charset="0"/>
              </a:rPr>
              <a:t>topic</a:t>
            </a:r>
            <a:endParaRPr lang="it-IT" sz="4000" dirty="0"/>
          </a:p>
        </p:txBody>
      </p:sp>
    </p:spTree>
    <p:extLst>
      <p:ext uri="{BB962C8B-B14F-4D97-AF65-F5344CB8AC3E}">
        <p14:creationId xmlns:p14="http://schemas.microsoft.com/office/powerpoint/2010/main" val="2787967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3d bianco alle persone di lavorare insieme, assemblare quattro colore pezzo  di puzzle, isolato sfondo bianco, l'immagine 3D Foto stock - Alamy">
            <a:extLst>
              <a:ext uri="{FF2B5EF4-FFF2-40B4-BE49-F238E27FC236}">
                <a16:creationId xmlns:a16="http://schemas.microsoft.com/office/drawing/2014/main" id="{ACC19AFC-89DC-6F73-92D6-414FF91397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368"/>
          <a:stretch/>
        </p:blipFill>
        <p:spPr bwMode="auto">
          <a:xfrm>
            <a:off x="4909251" y="2711019"/>
            <a:ext cx="3690333" cy="347327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EE1DA279-4ABF-FCF5-BFD7-7720FF250ECD}"/>
              </a:ext>
            </a:extLst>
          </p:cNvPr>
          <p:cNvSpPr>
            <a:spLocks noGrp="1"/>
          </p:cNvSpPr>
          <p:nvPr>
            <p:ph type="title"/>
          </p:nvPr>
        </p:nvSpPr>
        <p:spPr>
          <a:xfrm>
            <a:off x="4770894" y="1573119"/>
            <a:ext cx="3618363" cy="943266"/>
          </a:xfrm>
        </p:spPr>
        <p:txBody>
          <a:bodyPr/>
          <a:lstStyle/>
          <a:p>
            <a:pPr algn="ctr"/>
            <a:r>
              <a:rPr lang="it-IT" dirty="0">
                <a:solidFill>
                  <a:schemeClr val="bg2">
                    <a:lumMod val="50000"/>
                  </a:schemeClr>
                </a:solidFill>
                <a:effectLst>
                  <a:outerShdw blurRad="38100" dist="38100" dir="2700000" algn="tl">
                    <a:srgbClr val="000000">
                      <a:alpha val="43137"/>
                    </a:srgbClr>
                  </a:outerShdw>
                </a:effectLst>
                <a:latin typeface="Castellar" panose="020A0402060406010301" pitchFamily="18" charset="0"/>
                <a:cs typeface="Arial" panose="020B0604020202020204" pitchFamily="34" charset="0"/>
              </a:rPr>
              <a:t>LE SQUADRE</a:t>
            </a:r>
          </a:p>
        </p:txBody>
      </p:sp>
      <p:sp>
        <p:nvSpPr>
          <p:cNvPr id="3" name="Segnaposto testo 2">
            <a:extLst>
              <a:ext uri="{FF2B5EF4-FFF2-40B4-BE49-F238E27FC236}">
                <a16:creationId xmlns:a16="http://schemas.microsoft.com/office/drawing/2014/main" id="{1D7E5B93-5A48-278A-8D0E-89B527BA2CF9}"/>
              </a:ext>
            </a:extLst>
          </p:cNvPr>
          <p:cNvSpPr>
            <a:spLocks noGrp="1"/>
          </p:cNvSpPr>
          <p:nvPr>
            <p:ph type="body" idx="1"/>
          </p:nvPr>
        </p:nvSpPr>
        <p:spPr>
          <a:xfrm>
            <a:off x="679947" y="2062026"/>
            <a:ext cx="3992732" cy="576262"/>
          </a:xfrm>
        </p:spPr>
        <p:txBody>
          <a:bodyPr/>
          <a:lstStyle/>
          <a:p>
            <a:pPr algn="ctr"/>
            <a:r>
              <a:rPr lang="it-IT" dirty="0">
                <a:latin typeface="Cooper Black" panose="0208090404030B020404" pitchFamily="18" charset="0"/>
                <a:cs typeface="Arial" panose="020B0604020202020204" pitchFamily="34" charset="0"/>
              </a:rPr>
              <a:t>PRO</a:t>
            </a:r>
          </a:p>
        </p:txBody>
      </p:sp>
      <p:sp>
        <p:nvSpPr>
          <p:cNvPr id="4" name="Segnaposto contenuto 3">
            <a:extLst>
              <a:ext uri="{FF2B5EF4-FFF2-40B4-BE49-F238E27FC236}">
                <a16:creationId xmlns:a16="http://schemas.microsoft.com/office/drawing/2014/main" id="{0B41C22B-7CDF-2954-7022-21F9A61665CD}"/>
              </a:ext>
            </a:extLst>
          </p:cNvPr>
          <p:cNvSpPr>
            <a:spLocks noGrp="1"/>
          </p:cNvSpPr>
          <p:nvPr>
            <p:ph sz="half" idx="2"/>
          </p:nvPr>
        </p:nvSpPr>
        <p:spPr>
          <a:xfrm>
            <a:off x="504867" y="2581263"/>
            <a:ext cx="4338673" cy="3383439"/>
          </a:xfrm>
        </p:spPr>
        <p:style>
          <a:lnRef idx="0">
            <a:schemeClr val="accent1"/>
          </a:lnRef>
          <a:fillRef idx="3">
            <a:schemeClr val="accent1"/>
          </a:fillRef>
          <a:effectRef idx="3">
            <a:schemeClr val="accent1"/>
          </a:effectRef>
          <a:fontRef idx="minor">
            <a:schemeClr val="lt1"/>
          </a:fontRef>
        </p:style>
        <p:txBody>
          <a:bodyPr>
            <a:noAutofit/>
          </a:bodyPr>
          <a:lstStyle/>
          <a:p>
            <a:r>
              <a:rPr lang="it-IT" sz="1700" b="1" dirty="0">
                <a:latin typeface="Arial" panose="020B0604020202020204" pitchFamily="34" charset="0"/>
                <a:cs typeface="Arial" panose="020B0604020202020204" pitchFamily="34" charset="0"/>
              </a:rPr>
              <a:t>CAPITANO</a:t>
            </a:r>
            <a:r>
              <a:rPr lang="it-IT" sz="1700" dirty="0">
                <a:latin typeface="Arial" panose="020B0604020202020204" pitchFamily="34" charset="0"/>
                <a:cs typeface="Arial" panose="020B0604020202020204" pitchFamily="34" charset="0"/>
              </a:rPr>
              <a:t>: ARPAIA FEDERICA</a:t>
            </a:r>
          </a:p>
          <a:p>
            <a:r>
              <a:rPr lang="it-IT" sz="1700" b="1" dirty="0">
                <a:latin typeface="Arial" panose="020B0604020202020204" pitchFamily="34" charset="0"/>
                <a:cs typeface="Arial" panose="020B0604020202020204" pitchFamily="34" charset="0"/>
              </a:rPr>
              <a:t>ORATORI</a:t>
            </a:r>
            <a:r>
              <a:rPr lang="it-IT" sz="1700" dirty="0">
                <a:latin typeface="Arial" panose="020B0604020202020204" pitchFamily="34" charset="0"/>
                <a:cs typeface="Arial" panose="020B0604020202020204" pitchFamily="34" charset="0"/>
              </a:rPr>
              <a:t>: BIONDI BENEDETTA</a:t>
            </a:r>
          </a:p>
          <a:p>
            <a:pPr marL="0" indent="0">
              <a:buNone/>
            </a:pPr>
            <a:r>
              <a:rPr lang="it-IT" sz="1700" dirty="0">
                <a:latin typeface="Arial" panose="020B0604020202020204" pitchFamily="34" charset="0"/>
                <a:cs typeface="Arial" panose="020B0604020202020204" pitchFamily="34" charset="0"/>
              </a:rPr>
              <a:t>                 GIANFR ANCESCO AURORA</a:t>
            </a:r>
          </a:p>
          <a:p>
            <a:pPr>
              <a:spcBef>
                <a:spcPts val="1200"/>
              </a:spcBef>
            </a:pPr>
            <a:r>
              <a:rPr lang="it-IT" sz="1700" b="1" dirty="0">
                <a:latin typeface="Arial" panose="020B0604020202020204" pitchFamily="34" charset="0"/>
                <a:cs typeface="Arial" panose="020B0604020202020204" pitchFamily="34" charset="0"/>
              </a:rPr>
              <a:t>RICERCATORI</a:t>
            </a:r>
            <a:r>
              <a:rPr lang="it-IT" sz="1700" dirty="0">
                <a:latin typeface="Arial" panose="020B0604020202020204" pitchFamily="34" charset="0"/>
                <a:cs typeface="Arial" panose="020B0604020202020204" pitchFamily="34" charset="0"/>
              </a:rPr>
              <a:t>:                                              						     	          	COTRONEO ADRIANA                                      	FUSCO ASSUNTA                 	           	PERITO SALVATORE             	BUONOCORE ANTONELLA               	MACRI FATIMA</a:t>
            </a:r>
          </a:p>
          <a:p>
            <a:pPr marL="0" indent="0">
              <a:buNone/>
            </a:pPr>
            <a:endParaRPr lang="it-IT" dirty="0">
              <a:latin typeface="Arial" panose="020B0604020202020204" pitchFamily="34" charset="0"/>
              <a:cs typeface="Arial" panose="020B0604020202020204" pitchFamily="34" charset="0"/>
            </a:endParaRPr>
          </a:p>
          <a:p>
            <a:pPr marL="0" indent="0">
              <a:buNone/>
            </a:pPr>
            <a:r>
              <a:rPr lang="it-IT" dirty="0">
                <a:latin typeface="Arial" panose="020B0604020202020204" pitchFamily="34" charset="0"/>
                <a:cs typeface="Arial" panose="020B0604020202020204" pitchFamily="34" charset="0"/>
              </a:rPr>
              <a:t>                                                                                                                                                                            </a:t>
            </a:r>
          </a:p>
        </p:txBody>
      </p:sp>
      <p:sp>
        <p:nvSpPr>
          <p:cNvPr id="5" name="Segnaposto testo 4">
            <a:extLst>
              <a:ext uri="{FF2B5EF4-FFF2-40B4-BE49-F238E27FC236}">
                <a16:creationId xmlns:a16="http://schemas.microsoft.com/office/drawing/2014/main" id="{60D970DD-087D-7C3A-8F71-068F70732580}"/>
              </a:ext>
            </a:extLst>
          </p:cNvPr>
          <p:cNvSpPr>
            <a:spLocks noGrp="1"/>
          </p:cNvSpPr>
          <p:nvPr>
            <p:ph type="body" sz="quarter" idx="3"/>
          </p:nvPr>
        </p:nvSpPr>
        <p:spPr>
          <a:xfrm>
            <a:off x="8192999" y="2158108"/>
            <a:ext cx="3999001" cy="384099"/>
          </a:xfrm>
        </p:spPr>
        <p:txBody>
          <a:bodyPr/>
          <a:lstStyle/>
          <a:p>
            <a:pPr algn="ctr"/>
            <a:r>
              <a:rPr lang="it-IT" dirty="0">
                <a:latin typeface="Cooper Black" panose="0208090404030B020404" pitchFamily="18" charset="0"/>
                <a:cs typeface="Arial" panose="020B0604020202020204" pitchFamily="34" charset="0"/>
              </a:rPr>
              <a:t>CONTRO</a:t>
            </a:r>
          </a:p>
        </p:txBody>
      </p:sp>
      <p:sp>
        <p:nvSpPr>
          <p:cNvPr id="6" name="Segnaposto contenuto 5">
            <a:extLst>
              <a:ext uri="{FF2B5EF4-FFF2-40B4-BE49-F238E27FC236}">
                <a16:creationId xmlns:a16="http://schemas.microsoft.com/office/drawing/2014/main" id="{B53A7A9D-1E95-3292-1DC8-03B1CCC8F5D3}"/>
              </a:ext>
            </a:extLst>
          </p:cNvPr>
          <p:cNvSpPr>
            <a:spLocks noGrp="1"/>
          </p:cNvSpPr>
          <p:nvPr>
            <p:ph sz="quarter" idx="4"/>
          </p:nvPr>
        </p:nvSpPr>
        <p:spPr>
          <a:xfrm>
            <a:off x="8389257" y="2581263"/>
            <a:ext cx="3802743" cy="3552251"/>
          </a:xfrm>
        </p:spPr>
        <p:style>
          <a:lnRef idx="1">
            <a:schemeClr val="accent1"/>
          </a:lnRef>
          <a:fillRef idx="3">
            <a:schemeClr val="accent1"/>
          </a:fillRef>
          <a:effectRef idx="2">
            <a:schemeClr val="accent1"/>
          </a:effectRef>
          <a:fontRef idx="minor">
            <a:schemeClr val="lt1"/>
          </a:fontRef>
        </p:style>
        <p:txBody>
          <a:bodyPr>
            <a:normAutofit fontScale="47500" lnSpcReduction="20000"/>
          </a:bodyPr>
          <a:lstStyle/>
          <a:p>
            <a:r>
              <a:rPr lang="it-IT" sz="3600" b="1" dirty="0">
                <a:latin typeface="Arial" panose="020B0604020202020204" pitchFamily="34" charset="0"/>
                <a:cs typeface="Arial" panose="020B0604020202020204" pitchFamily="34" charset="0"/>
              </a:rPr>
              <a:t>CAPITANIO</a:t>
            </a:r>
            <a:r>
              <a:rPr lang="it-IT" sz="3600" dirty="0">
                <a:latin typeface="Arial" panose="020B0604020202020204" pitchFamily="34" charset="0"/>
                <a:cs typeface="Arial" panose="020B0604020202020204" pitchFamily="34" charset="0"/>
              </a:rPr>
              <a:t>: PICILLO VITTORIA</a:t>
            </a:r>
          </a:p>
          <a:p>
            <a:r>
              <a:rPr lang="it-IT" sz="3600" b="1" dirty="0">
                <a:latin typeface="Arial" panose="020B0604020202020204" pitchFamily="34" charset="0"/>
                <a:cs typeface="Arial" panose="020B0604020202020204" pitchFamily="34" charset="0"/>
              </a:rPr>
              <a:t>ORATORI</a:t>
            </a:r>
            <a:r>
              <a:rPr lang="it-IT" sz="3600" dirty="0">
                <a:latin typeface="Arial" panose="020B0604020202020204" pitchFamily="34" charset="0"/>
                <a:cs typeface="Arial" panose="020B0604020202020204" pitchFamily="34" charset="0"/>
              </a:rPr>
              <a:t>: PAOLILLO ALESSIO         			                                                   			  ARRIGO SAMUELE </a:t>
            </a:r>
          </a:p>
          <a:p>
            <a:pPr>
              <a:lnSpc>
                <a:spcPct val="120000"/>
              </a:lnSpc>
            </a:pPr>
            <a:r>
              <a:rPr lang="it-IT" sz="3600" b="1" dirty="0">
                <a:latin typeface="Arial" panose="020B0604020202020204" pitchFamily="34" charset="0"/>
                <a:cs typeface="Arial" panose="020B0604020202020204" pitchFamily="34" charset="0"/>
              </a:rPr>
              <a:t>RICERCATORI</a:t>
            </a:r>
            <a:r>
              <a:rPr lang="it-IT" sz="3600" dirty="0">
                <a:latin typeface="Arial" panose="020B0604020202020204" pitchFamily="34" charset="0"/>
                <a:cs typeface="Arial" panose="020B0604020202020204" pitchFamily="34" charset="0"/>
              </a:rPr>
              <a:t>:                                                                                                          						      		D’ANIELLO ALESSANDRO  	CENNAMO MARIO                         	IZZO DENISE                             	VITALE EMILY                         	CAMILLO CHIARA </a:t>
            </a:r>
          </a:p>
          <a:p>
            <a:pPr marL="0" indent="0">
              <a:buNone/>
            </a:pPr>
            <a:endParaRPr lang="it-IT" sz="3300" dirty="0">
              <a:latin typeface="Arial" panose="020B0604020202020204" pitchFamily="34" charset="0"/>
              <a:cs typeface="Arial" panose="020B0604020202020204" pitchFamily="34" charset="0"/>
            </a:endParaRPr>
          </a:p>
          <a:p>
            <a:pPr marL="0" indent="0">
              <a:buNone/>
            </a:pPr>
            <a:endParaRPr lang="it-IT" sz="3300" dirty="0">
              <a:latin typeface="Arial" panose="020B0604020202020204" pitchFamily="34" charset="0"/>
              <a:cs typeface="Arial" panose="020B0604020202020204" pitchFamily="34" charset="0"/>
            </a:endParaRPr>
          </a:p>
          <a:p>
            <a:pPr marL="0" indent="0">
              <a:buNone/>
            </a:pPr>
            <a:endParaRPr lang="it-IT" dirty="0">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AB549D09-A2CA-0235-B487-5F2C830A3EC7}"/>
              </a:ext>
            </a:extLst>
          </p:cNvPr>
          <p:cNvSpPr txBox="1"/>
          <p:nvPr/>
        </p:nvSpPr>
        <p:spPr>
          <a:xfrm>
            <a:off x="3685735" y="6133514"/>
            <a:ext cx="6766560" cy="353943"/>
          </a:xfrm>
          <a:prstGeom prst="rect">
            <a:avLst/>
          </a:prstGeom>
          <a:noFill/>
        </p:spPr>
        <p:txBody>
          <a:bodyPr wrap="square" rtlCol="0">
            <a:spAutoFit/>
          </a:bodyPr>
          <a:lstStyle/>
          <a:p>
            <a:pPr algn="ctr"/>
            <a:r>
              <a:rPr lang="it-IT" sz="1700" b="1" dirty="0">
                <a:latin typeface="Arial" panose="020B0604020202020204" pitchFamily="34" charset="0"/>
                <a:cs typeface="Arial" panose="020B0604020202020204" pitchFamily="34" charset="0"/>
              </a:rPr>
              <a:t>CRONOMETRISTA</a:t>
            </a:r>
            <a:r>
              <a:rPr lang="it-IT" sz="1700" dirty="0">
                <a:latin typeface="Arial" panose="020B0604020202020204" pitchFamily="34" charset="0"/>
                <a:cs typeface="Arial" panose="020B0604020202020204" pitchFamily="34" charset="0"/>
              </a:rPr>
              <a:t>: BERNARDO CLAUDIO</a:t>
            </a:r>
          </a:p>
        </p:txBody>
      </p:sp>
      <p:pic>
        <p:nvPicPr>
          <p:cNvPr id="8198" name="Picture 6" descr="Network Marketing: Pro e Contro di Questa Industria">
            <a:extLst>
              <a:ext uri="{FF2B5EF4-FFF2-40B4-BE49-F238E27FC236}">
                <a16:creationId xmlns:a16="http://schemas.microsoft.com/office/drawing/2014/main" id="{2FC162FE-0D26-993F-223B-BB767362DC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955"/>
          <a:stretch/>
        </p:blipFill>
        <p:spPr bwMode="auto">
          <a:xfrm rot="949345">
            <a:off x="2025659" y="472512"/>
            <a:ext cx="1641370" cy="16733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6" descr="Network Marketing: Pro e Contro di Questa Industria">
            <a:extLst>
              <a:ext uri="{FF2B5EF4-FFF2-40B4-BE49-F238E27FC236}">
                <a16:creationId xmlns:a16="http://schemas.microsoft.com/office/drawing/2014/main" id="{D0912931-77CB-CBC9-BA69-4FF3639DB6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677"/>
          <a:stretch/>
        </p:blipFill>
        <p:spPr bwMode="auto">
          <a:xfrm rot="20288379">
            <a:off x="9342363" y="343120"/>
            <a:ext cx="1549023" cy="160278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307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ome trovare l'argomento per la tua tesina di terza media | Studenti.it">
            <a:extLst>
              <a:ext uri="{FF2B5EF4-FFF2-40B4-BE49-F238E27FC236}">
                <a16:creationId xmlns:a16="http://schemas.microsoft.com/office/drawing/2014/main" id="{4C84B445-DB04-B5A8-7222-101631DE8B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923"/>
          <a:stretch/>
        </p:blipFill>
        <p:spPr bwMode="auto">
          <a:xfrm>
            <a:off x="1581436" y="0"/>
            <a:ext cx="1070133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04B47B7A-A7E9-71C0-E011-F2D550598EA5}"/>
              </a:ext>
            </a:extLst>
          </p:cNvPr>
          <p:cNvSpPr>
            <a:spLocks noGrp="1"/>
          </p:cNvSpPr>
          <p:nvPr>
            <p:ph type="title"/>
          </p:nvPr>
        </p:nvSpPr>
        <p:spPr>
          <a:xfrm>
            <a:off x="2589212" y="56162"/>
            <a:ext cx="8911687" cy="1280890"/>
          </a:xfrm>
        </p:spPr>
        <p:txBody>
          <a:bodyPr>
            <a:normAutofit/>
          </a:bodyPr>
          <a:lstStyle/>
          <a:p>
            <a:pPr algn="ctr"/>
            <a:r>
              <a:rPr lang="it-IT" sz="4800" dirty="0">
                <a:solidFill>
                  <a:srgbClr val="FFFF00"/>
                </a:solidFill>
                <a:effectLst>
                  <a:outerShdw blurRad="38100" dist="38100" dir="2700000" algn="tl">
                    <a:srgbClr val="000000">
                      <a:alpha val="43137"/>
                    </a:srgbClr>
                  </a:outerShdw>
                </a:effectLst>
                <a:latin typeface="Bauhaus 93" panose="04030905020B02020C02" pitchFamily="82" charset="0"/>
              </a:rPr>
              <a:t>LE ARGOMENTAZIONI</a:t>
            </a:r>
          </a:p>
        </p:txBody>
      </p:sp>
      <p:sp>
        <p:nvSpPr>
          <p:cNvPr id="3" name="Segnaposto testo 2">
            <a:extLst>
              <a:ext uri="{FF2B5EF4-FFF2-40B4-BE49-F238E27FC236}">
                <a16:creationId xmlns:a16="http://schemas.microsoft.com/office/drawing/2014/main" id="{E54A4E5B-F76A-F6D5-E50A-C98775A12585}"/>
              </a:ext>
            </a:extLst>
          </p:cNvPr>
          <p:cNvSpPr>
            <a:spLocks noGrp="1"/>
          </p:cNvSpPr>
          <p:nvPr>
            <p:ph type="body" idx="1"/>
          </p:nvPr>
        </p:nvSpPr>
        <p:spPr>
          <a:xfrm rot="16200000">
            <a:off x="187289" y="4555285"/>
            <a:ext cx="3992732" cy="576262"/>
          </a:xfrm>
        </p:spPr>
        <p:style>
          <a:lnRef idx="3">
            <a:schemeClr val="lt1"/>
          </a:lnRef>
          <a:fillRef idx="1">
            <a:schemeClr val="accent4"/>
          </a:fillRef>
          <a:effectRef idx="1">
            <a:schemeClr val="accent4"/>
          </a:effectRef>
          <a:fontRef idx="minor">
            <a:schemeClr val="lt1"/>
          </a:fontRef>
        </p:style>
        <p:txBody>
          <a:bodyPr/>
          <a:lstStyle/>
          <a:p>
            <a:pPr algn="ctr"/>
            <a:r>
              <a:rPr lang="it-IT" dirty="0">
                <a:latin typeface="Arial" panose="020B0604020202020204" pitchFamily="34" charset="0"/>
                <a:cs typeface="Arial" panose="020B0604020202020204" pitchFamily="34" charset="0"/>
              </a:rPr>
              <a:t>PRO</a:t>
            </a:r>
          </a:p>
        </p:txBody>
      </p:sp>
      <p:sp>
        <p:nvSpPr>
          <p:cNvPr id="4" name="Segnaposto contenuto 3">
            <a:extLst>
              <a:ext uri="{FF2B5EF4-FFF2-40B4-BE49-F238E27FC236}">
                <a16:creationId xmlns:a16="http://schemas.microsoft.com/office/drawing/2014/main" id="{C24D38F4-1469-89F4-F15C-AAA4F9B90145}"/>
              </a:ext>
            </a:extLst>
          </p:cNvPr>
          <p:cNvSpPr>
            <a:spLocks noGrp="1"/>
          </p:cNvSpPr>
          <p:nvPr>
            <p:ph sz="half" idx="2"/>
          </p:nvPr>
        </p:nvSpPr>
        <p:spPr>
          <a:xfrm>
            <a:off x="2589212" y="2563955"/>
            <a:ext cx="4342893" cy="4294045"/>
          </a:xfrm>
        </p:spPr>
        <p:style>
          <a:lnRef idx="3">
            <a:schemeClr val="lt1"/>
          </a:lnRef>
          <a:fillRef idx="1">
            <a:schemeClr val="accent3"/>
          </a:fillRef>
          <a:effectRef idx="1">
            <a:schemeClr val="accent3"/>
          </a:effectRef>
          <a:fontRef idx="minor">
            <a:schemeClr val="lt1"/>
          </a:fontRef>
        </p:style>
        <p:txBody>
          <a:bodyPr>
            <a:noAutofit/>
          </a:bodyPr>
          <a:lstStyle/>
          <a:p>
            <a:pPr algn="just"/>
            <a:r>
              <a:rPr lang="it-IT" dirty="0">
                <a:latin typeface="Arial" panose="020B0604020202020204" pitchFamily="34" charset="0"/>
                <a:cs typeface="Arial" panose="020B0604020202020204" pitchFamily="34" charset="0"/>
              </a:rPr>
              <a:t>La squadra del PRO sostiene che l’uso dello smartphone e del pc possa generare dipendenza. Per supportare tale tesi il team osserva prima come possano esserci problemi anche di natura fisica nell’uso eccessivo di tali dispositivi, fino ad affrontare tematiche più profonde e sottolineare come questa dipendenza possa sfociare in forme di escapismo, di alienazione e di  isolamento sociale. La squadra cita anche l’intervento del Senatore Carlo Calenda a sostegno della loro mozione.</a:t>
            </a:r>
          </a:p>
        </p:txBody>
      </p:sp>
      <p:sp>
        <p:nvSpPr>
          <p:cNvPr id="5" name="Segnaposto testo 4">
            <a:extLst>
              <a:ext uri="{FF2B5EF4-FFF2-40B4-BE49-F238E27FC236}">
                <a16:creationId xmlns:a16="http://schemas.microsoft.com/office/drawing/2014/main" id="{389B8C4B-744E-1BB3-F3E1-ABC99AB6165B}"/>
              </a:ext>
            </a:extLst>
          </p:cNvPr>
          <p:cNvSpPr>
            <a:spLocks noGrp="1"/>
          </p:cNvSpPr>
          <p:nvPr>
            <p:ph type="body" sz="quarter" idx="3"/>
          </p:nvPr>
        </p:nvSpPr>
        <p:spPr>
          <a:xfrm rot="5400000">
            <a:off x="9894702" y="4558153"/>
            <a:ext cx="3999001" cy="576262"/>
          </a:xfrm>
        </p:spPr>
        <p:style>
          <a:lnRef idx="3">
            <a:schemeClr val="lt1"/>
          </a:lnRef>
          <a:fillRef idx="1">
            <a:schemeClr val="accent3"/>
          </a:fillRef>
          <a:effectRef idx="1">
            <a:schemeClr val="accent3"/>
          </a:effectRef>
          <a:fontRef idx="minor">
            <a:schemeClr val="lt1"/>
          </a:fontRef>
        </p:style>
        <p:txBody>
          <a:bodyPr/>
          <a:lstStyle/>
          <a:p>
            <a:pPr algn="ctr"/>
            <a:r>
              <a:rPr lang="it-IT" dirty="0">
                <a:latin typeface="Arial" panose="020B0604020202020204" pitchFamily="34" charset="0"/>
                <a:cs typeface="Arial" panose="020B0604020202020204" pitchFamily="34" charset="0"/>
              </a:rPr>
              <a:t>CONTRO</a:t>
            </a:r>
          </a:p>
        </p:txBody>
      </p:sp>
      <p:sp>
        <p:nvSpPr>
          <p:cNvPr id="6" name="Segnaposto contenuto 5">
            <a:extLst>
              <a:ext uri="{FF2B5EF4-FFF2-40B4-BE49-F238E27FC236}">
                <a16:creationId xmlns:a16="http://schemas.microsoft.com/office/drawing/2014/main" id="{22BAEF5E-525C-587D-F8E8-97620ADA4289}"/>
              </a:ext>
            </a:extLst>
          </p:cNvPr>
          <p:cNvSpPr>
            <a:spLocks noGrp="1"/>
          </p:cNvSpPr>
          <p:nvPr>
            <p:ph sz="quarter" idx="4"/>
          </p:nvPr>
        </p:nvSpPr>
        <p:spPr>
          <a:xfrm>
            <a:off x="7166957" y="2545737"/>
            <a:ext cx="4338674" cy="4294045"/>
          </a:xfrm>
        </p:spPr>
        <p:style>
          <a:lnRef idx="3">
            <a:schemeClr val="lt1"/>
          </a:lnRef>
          <a:fillRef idx="1">
            <a:schemeClr val="accent4"/>
          </a:fillRef>
          <a:effectRef idx="1">
            <a:schemeClr val="accent4"/>
          </a:effectRef>
          <a:fontRef idx="minor">
            <a:schemeClr val="lt1"/>
          </a:fontRef>
        </p:style>
        <p:txBody>
          <a:bodyPr>
            <a:normAutofit/>
          </a:bodyPr>
          <a:lstStyle/>
          <a:p>
            <a:pPr algn="just"/>
            <a:r>
              <a:rPr lang="it-IT" dirty="0">
                <a:latin typeface="Arial" panose="020B0604020202020204" pitchFamily="34" charset="0"/>
                <a:cs typeface="Arial" panose="020B0604020202020204" pitchFamily="34" charset="0"/>
              </a:rPr>
              <a:t>La squadra del CONTRO non ritiene che l’uso dei dispositivi tecnologici e digitali possa generare dipendenza. Per dar man forte alla loro posizione, citano lo psicologo americano Christofer </a:t>
            </a:r>
            <a:r>
              <a:rPr lang="it-IT" dirty="0" err="1">
                <a:latin typeface="Arial" panose="020B0604020202020204" pitchFamily="34" charset="0"/>
                <a:cs typeface="Arial" panose="020B0604020202020204" pitchFamily="34" charset="0"/>
              </a:rPr>
              <a:t>Fergurson</a:t>
            </a:r>
            <a:r>
              <a:rPr lang="it-IT" dirty="0">
                <a:latin typeface="Arial" panose="020B0604020202020204" pitchFamily="34" charset="0"/>
                <a:cs typeface="Arial" panose="020B0604020202020204" pitchFamily="34" charset="0"/>
              </a:rPr>
              <a:t>, il quale sostiene che non bisogna paragonare la tecnologia alle droghe e che solo il 3% dei fruitori del digitale sviluppa stadi patologici. Quindi analizzando il rapporto rischi benefici, i secondi sono di gran lunga più cospicui.</a:t>
            </a:r>
          </a:p>
        </p:txBody>
      </p:sp>
    </p:spTree>
    <p:extLst>
      <p:ext uri="{BB962C8B-B14F-4D97-AF65-F5344CB8AC3E}">
        <p14:creationId xmlns:p14="http://schemas.microsoft.com/office/powerpoint/2010/main" val="3110193321"/>
      </p:ext>
    </p:extLst>
  </p:cSld>
  <p:clrMapOvr>
    <a:masterClrMapping/>
  </p:clrMapOvr>
</p:sld>
</file>

<file path=ppt/theme/theme1.xml><?xml version="1.0" encoding="utf-8"?>
<a:theme xmlns:a="http://schemas.openxmlformats.org/drawingml/2006/main" name="Filo">
  <a:themeElements>
    <a:clrScheme name="Blu verde">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TotalTime>
  <Words>1047</Words>
  <Application>Microsoft Office PowerPoint</Application>
  <PresentationFormat>Widescreen</PresentationFormat>
  <Paragraphs>53</Paragraphs>
  <Slides>10</Slides>
  <Notes>2</Notes>
  <HiddenSlides>0</HiddenSlides>
  <MMClips>0</MMClips>
  <ScaleCrop>false</ScaleCrop>
  <HeadingPairs>
    <vt:vector size="6" baseType="variant">
      <vt:variant>
        <vt:lpstr>Caratteri utilizzati</vt:lpstr>
      </vt:variant>
      <vt:variant>
        <vt:i4>16</vt:i4>
      </vt:variant>
      <vt:variant>
        <vt:lpstr>Tema</vt:lpstr>
      </vt:variant>
      <vt:variant>
        <vt:i4>1</vt:i4>
      </vt:variant>
      <vt:variant>
        <vt:lpstr>Titoli diapositive</vt:lpstr>
      </vt:variant>
      <vt:variant>
        <vt:i4>10</vt:i4>
      </vt:variant>
    </vt:vector>
  </HeadingPairs>
  <TitlesOfParts>
    <vt:vector size="27" baseType="lpstr">
      <vt:lpstr>Algerian</vt:lpstr>
      <vt:lpstr>Arial</vt:lpstr>
      <vt:lpstr>Arial Rounded MT Bold</vt:lpstr>
      <vt:lpstr>Bauhaus 93</vt:lpstr>
      <vt:lpstr>Book Antiqua</vt:lpstr>
      <vt:lpstr>Bradley Hand ITC</vt:lpstr>
      <vt:lpstr>Calibri</vt:lpstr>
      <vt:lpstr>Castellar</vt:lpstr>
      <vt:lpstr>Century Gothic</vt:lpstr>
      <vt:lpstr>Cooper Black</vt:lpstr>
      <vt:lpstr>Dosis</vt:lpstr>
      <vt:lpstr>Felix Titling</vt:lpstr>
      <vt:lpstr>Georgia</vt:lpstr>
      <vt:lpstr>Tempus Sans ITC</vt:lpstr>
      <vt:lpstr>Vivaldi</vt:lpstr>
      <vt:lpstr>Wingdings 3</vt:lpstr>
      <vt:lpstr>Filo</vt:lpstr>
      <vt:lpstr>Progetto #ORIENTAlife Didattica orientativa Medotologia DEBATE ‘’ORIENTAlife – la scuola orienta per la vita’’, organizzata dall’Assessorato alla Scuola della Regione Campania, dall’Ufficio Scolastico Regionale per la Campania,  da Anpal Servizi, da Confindustria Campania e da Inail Campania 24 Maggio 2023 – Palazzo Reale Napoli  </vt:lpstr>
      <vt:lpstr>IL DEBATE</vt:lpstr>
      <vt:lpstr>IL DEBATE: LE ORIGINI</vt:lpstr>
      <vt:lpstr>Presentazione standard di PowerPoint</vt:lpstr>
      <vt:lpstr>Presentazione standard di PowerPoint</vt:lpstr>
      <vt:lpstr>Presentazione standard di PowerPoint</vt:lpstr>
      <vt:lpstr>LA MOZIONE «Questa assemblea ritiene che un uso eccessivo  di smartphone e computer crei dipendenza» </vt:lpstr>
      <vt:lpstr>LE SQUADRE</vt:lpstr>
      <vt:lpstr>LE ARGOMENTAZIONI</vt:lpstr>
      <vt:lpstr>Presentazione standard di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Rossella</dc:creator>
  <cp:lastModifiedBy>Rossella</cp:lastModifiedBy>
  <cp:revision>43</cp:revision>
  <dcterms:created xsi:type="dcterms:W3CDTF">2023-05-09T07:40:50Z</dcterms:created>
  <dcterms:modified xsi:type="dcterms:W3CDTF">2023-05-16T11:31:43Z</dcterms:modified>
</cp:coreProperties>
</file>